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61E9"/>
    <a:srgbClr val="FE5E5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C53FDB-3B4E-4451-8E6C-ACC18E144C1D}" type="doc">
      <dgm:prSet loTypeId="urn:microsoft.com/office/officeart/2005/8/layout/default#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E3D833D-62FA-437A-A46D-2989D0AFC6EC}">
      <dgm:prSet phldrT="[Текст]" custT="1"/>
      <dgm:spPr>
        <a:ln w="28575"/>
      </dgm:spPr>
      <dgm:t>
        <a:bodyPr/>
        <a:lstStyle/>
        <a:p>
          <a:r>
            <a:rPr lang="ru-RU" sz="1200" b="1" dirty="0" smtClean="0"/>
            <a:t>СПЕЦИАЛИСТ ПО СОПРОВОЖДЕНИЮ УЧИТЕЛЕЙ-ПРЕДМЕТНИКОВ</a:t>
          </a:r>
          <a:endParaRPr lang="ru-RU" sz="1400" b="1" dirty="0"/>
        </a:p>
      </dgm:t>
    </dgm:pt>
    <dgm:pt modelId="{4E87BBE8-88DA-494A-9F51-FBBBCAA932BD}" type="parTrans" cxnId="{264F26F8-A70E-4E5E-AD7E-0A25279873D0}">
      <dgm:prSet/>
      <dgm:spPr/>
      <dgm:t>
        <a:bodyPr/>
        <a:lstStyle/>
        <a:p>
          <a:endParaRPr lang="ru-RU" sz="2800" b="1" dirty="0"/>
        </a:p>
      </dgm:t>
    </dgm:pt>
    <dgm:pt modelId="{B6E88781-7EED-4F11-BB83-B863CE7633E6}" type="sibTrans" cxnId="{264F26F8-A70E-4E5E-AD7E-0A25279873D0}">
      <dgm:prSet/>
      <dgm:spPr/>
      <dgm:t>
        <a:bodyPr/>
        <a:lstStyle/>
        <a:p>
          <a:endParaRPr lang="ru-RU" sz="2800" b="1" dirty="0"/>
        </a:p>
      </dgm:t>
    </dgm:pt>
    <dgm:pt modelId="{EB91470B-EB9E-47CB-B458-9C8A3002755B}">
      <dgm:prSet phldrT="[Текст]" custT="1"/>
      <dgm:spPr>
        <a:ln w="28575"/>
      </dgm:spPr>
      <dgm:t>
        <a:bodyPr/>
        <a:lstStyle/>
        <a:p>
          <a:r>
            <a:rPr lang="ru-RU" sz="1200" b="1" dirty="0" smtClean="0"/>
            <a:t>СПЕЦИАЛИСТ ПО СОПРОВОЖДЕНИЮ КЛАССНЫХ РУКОВОДИТЕЛЕЙ</a:t>
          </a:r>
          <a:endParaRPr lang="ru-RU" sz="1200" b="1" dirty="0"/>
        </a:p>
      </dgm:t>
    </dgm:pt>
    <dgm:pt modelId="{4EBFDB9F-0985-47B5-AD4A-04DEB12296D2}" type="parTrans" cxnId="{4EEF3799-ADDA-4F03-8287-BC6D1D75BEDD}">
      <dgm:prSet/>
      <dgm:spPr/>
      <dgm:t>
        <a:bodyPr/>
        <a:lstStyle/>
        <a:p>
          <a:endParaRPr lang="ru-RU" sz="2800" b="1" dirty="0"/>
        </a:p>
      </dgm:t>
    </dgm:pt>
    <dgm:pt modelId="{E3439113-190E-491A-88ED-47F8AC370640}" type="sibTrans" cxnId="{4EEF3799-ADDA-4F03-8287-BC6D1D75BEDD}">
      <dgm:prSet/>
      <dgm:spPr/>
      <dgm:t>
        <a:bodyPr/>
        <a:lstStyle/>
        <a:p>
          <a:endParaRPr lang="ru-RU" sz="2800" b="1" dirty="0"/>
        </a:p>
      </dgm:t>
    </dgm:pt>
    <dgm:pt modelId="{D8CE4597-BFA3-4B00-A8AF-031FF54A46EF}">
      <dgm:prSet phldrT="[Текст]" custT="1"/>
      <dgm:spPr>
        <a:ln w="28575"/>
      </dgm:spPr>
      <dgm:t>
        <a:bodyPr/>
        <a:lstStyle/>
        <a:p>
          <a:r>
            <a:rPr lang="ru-RU" sz="1400" b="1" dirty="0" smtClean="0"/>
            <a:t>СПЕЦИАЛИСТ ПО техническому и информационному сопровождению</a:t>
          </a:r>
          <a:endParaRPr lang="ru-RU" sz="1400" b="1" dirty="0"/>
        </a:p>
      </dgm:t>
    </dgm:pt>
    <dgm:pt modelId="{BCE58882-D966-4869-ACBE-ACA03E85F4A4}" type="parTrans" cxnId="{9FB6B6F1-0BAC-4030-9400-C947BF4512C9}">
      <dgm:prSet/>
      <dgm:spPr/>
      <dgm:t>
        <a:bodyPr/>
        <a:lstStyle/>
        <a:p>
          <a:endParaRPr lang="ru-RU" sz="2800" b="1" dirty="0"/>
        </a:p>
      </dgm:t>
    </dgm:pt>
    <dgm:pt modelId="{6CA3D6D3-AAC4-4F5D-9B54-944ACA6F12A8}" type="sibTrans" cxnId="{9FB6B6F1-0BAC-4030-9400-C947BF4512C9}">
      <dgm:prSet/>
      <dgm:spPr/>
      <dgm:t>
        <a:bodyPr/>
        <a:lstStyle/>
        <a:p>
          <a:endParaRPr lang="ru-RU" sz="2800" b="1" dirty="0"/>
        </a:p>
      </dgm:t>
    </dgm:pt>
    <dgm:pt modelId="{6B41647A-FEA2-4B28-A9AF-3C2A7895A0FC}">
      <dgm:prSet phldrT="[Текст]" custT="1"/>
      <dgm:spPr>
        <a:ln w="28575"/>
      </dgm:spPr>
      <dgm:t>
        <a:bodyPr/>
        <a:lstStyle/>
        <a:p>
          <a:r>
            <a:rPr lang="ru-RU" sz="1200" b="1" dirty="0" smtClean="0"/>
            <a:t>СПЕЦИАЛИСТ ПО ОРГАНИЗАЦИИ ЧЕСТВОВАНИЯ ПОБЕДИТЕЛЯ</a:t>
          </a:r>
          <a:endParaRPr lang="ru-RU" sz="1200" b="1" dirty="0"/>
        </a:p>
      </dgm:t>
    </dgm:pt>
    <dgm:pt modelId="{C8B442C0-CC06-42BA-AD49-603F635351E3}" type="parTrans" cxnId="{9438BC82-C0F7-4C5D-8192-ABBB6059E8FF}">
      <dgm:prSet/>
      <dgm:spPr/>
      <dgm:t>
        <a:bodyPr/>
        <a:lstStyle/>
        <a:p>
          <a:endParaRPr lang="ru-RU" sz="2800" b="1" dirty="0"/>
        </a:p>
      </dgm:t>
    </dgm:pt>
    <dgm:pt modelId="{BF4B3D47-E950-459E-AD4A-CE5B245E7907}" type="sibTrans" cxnId="{9438BC82-C0F7-4C5D-8192-ABBB6059E8FF}">
      <dgm:prSet/>
      <dgm:spPr/>
      <dgm:t>
        <a:bodyPr/>
        <a:lstStyle/>
        <a:p>
          <a:endParaRPr lang="ru-RU" sz="2800" b="1" dirty="0"/>
        </a:p>
      </dgm:t>
    </dgm:pt>
    <dgm:pt modelId="{86F7F92F-1EFD-496A-B0B8-65311493C0CB}" type="pres">
      <dgm:prSet presAssocID="{F5C53FDB-3B4E-4451-8E6C-ACC18E144C1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BFAA4F-861C-4A3B-88F3-3ECEA5156602}" type="pres">
      <dgm:prSet presAssocID="{5E3D833D-62FA-437A-A46D-2989D0AFC6EC}" presName="node" presStyleLbl="node1" presStyleIdx="0" presStyleCnt="4" custScaleY="98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FACFE-348C-4118-BF9D-CB6E651278BE}" type="pres">
      <dgm:prSet presAssocID="{B6E88781-7EED-4F11-BB83-B863CE7633E6}" presName="sibTrans" presStyleCnt="0"/>
      <dgm:spPr/>
    </dgm:pt>
    <dgm:pt modelId="{E834BC4C-C7BB-4582-8DF2-FCEF69D02FBC}" type="pres">
      <dgm:prSet presAssocID="{EB91470B-EB9E-47CB-B458-9C8A3002755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8D9E-F4FD-4120-9142-D9AA01A4043B}" type="pres">
      <dgm:prSet presAssocID="{E3439113-190E-491A-88ED-47F8AC370640}" presName="sibTrans" presStyleCnt="0"/>
      <dgm:spPr/>
    </dgm:pt>
    <dgm:pt modelId="{8A597C51-3E7C-4949-BCAE-7BD03F7C7B8D}" type="pres">
      <dgm:prSet presAssocID="{D8CE4597-BFA3-4B00-A8AF-031FF54A46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A08AA-AFDD-4A3B-934B-63387A1B0492}" type="pres">
      <dgm:prSet presAssocID="{6CA3D6D3-AAC4-4F5D-9B54-944ACA6F12A8}" presName="sibTrans" presStyleCnt="0"/>
      <dgm:spPr/>
    </dgm:pt>
    <dgm:pt modelId="{E309775B-23D5-43B9-B20F-021791875105}" type="pres">
      <dgm:prSet presAssocID="{6B41647A-FEA2-4B28-A9AF-3C2A7895A0F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B6B6F1-0BAC-4030-9400-C947BF4512C9}" srcId="{F5C53FDB-3B4E-4451-8E6C-ACC18E144C1D}" destId="{D8CE4597-BFA3-4B00-A8AF-031FF54A46EF}" srcOrd="2" destOrd="0" parTransId="{BCE58882-D966-4869-ACBE-ACA03E85F4A4}" sibTransId="{6CA3D6D3-AAC4-4F5D-9B54-944ACA6F12A8}"/>
    <dgm:cxn modelId="{DBBCE200-4354-43C5-9FF5-7B1F3BBA7335}" type="presOf" srcId="{D8CE4597-BFA3-4B00-A8AF-031FF54A46EF}" destId="{8A597C51-3E7C-4949-BCAE-7BD03F7C7B8D}" srcOrd="0" destOrd="0" presId="urn:microsoft.com/office/officeart/2005/8/layout/default#1"/>
    <dgm:cxn modelId="{264F26F8-A70E-4E5E-AD7E-0A25279873D0}" srcId="{F5C53FDB-3B4E-4451-8E6C-ACC18E144C1D}" destId="{5E3D833D-62FA-437A-A46D-2989D0AFC6EC}" srcOrd="0" destOrd="0" parTransId="{4E87BBE8-88DA-494A-9F51-FBBBCAA932BD}" sibTransId="{B6E88781-7EED-4F11-BB83-B863CE7633E6}"/>
    <dgm:cxn modelId="{7D70DCBA-7526-4FE8-A3AF-6D4594D52502}" type="presOf" srcId="{5E3D833D-62FA-437A-A46D-2989D0AFC6EC}" destId="{AFBFAA4F-861C-4A3B-88F3-3ECEA5156602}" srcOrd="0" destOrd="0" presId="urn:microsoft.com/office/officeart/2005/8/layout/default#1"/>
    <dgm:cxn modelId="{326A6FCB-49DA-4679-AD08-3357CB91397E}" type="presOf" srcId="{F5C53FDB-3B4E-4451-8E6C-ACC18E144C1D}" destId="{86F7F92F-1EFD-496A-B0B8-65311493C0CB}" srcOrd="0" destOrd="0" presId="urn:microsoft.com/office/officeart/2005/8/layout/default#1"/>
    <dgm:cxn modelId="{15768D37-C885-40A9-9C7D-AB616EAF5557}" type="presOf" srcId="{EB91470B-EB9E-47CB-B458-9C8A3002755B}" destId="{E834BC4C-C7BB-4582-8DF2-FCEF69D02FBC}" srcOrd="0" destOrd="0" presId="urn:microsoft.com/office/officeart/2005/8/layout/default#1"/>
    <dgm:cxn modelId="{9438BC82-C0F7-4C5D-8192-ABBB6059E8FF}" srcId="{F5C53FDB-3B4E-4451-8E6C-ACC18E144C1D}" destId="{6B41647A-FEA2-4B28-A9AF-3C2A7895A0FC}" srcOrd="3" destOrd="0" parTransId="{C8B442C0-CC06-42BA-AD49-603F635351E3}" sibTransId="{BF4B3D47-E950-459E-AD4A-CE5B245E7907}"/>
    <dgm:cxn modelId="{4EEF3799-ADDA-4F03-8287-BC6D1D75BEDD}" srcId="{F5C53FDB-3B4E-4451-8E6C-ACC18E144C1D}" destId="{EB91470B-EB9E-47CB-B458-9C8A3002755B}" srcOrd="1" destOrd="0" parTransId="{4EBFDB9F-0985-47B5-AD4A-04DEB12296D2}" sibTransId="{E3439113-190E-491A-88ED-47F8AC370640}"/>
    <dgm:cxn modelId="{E8F408FF-A0A4-4079-87D6-FA076C85F339}" type="presOf" srcId="{6B41647A-FEA2-4B28-A9AF-3C2A7895A0FC}" destId="{E309775B-23D5-43B9-B20F-021791875105}" srcOrd="0" destOrd="0" presId="urn:microsoft.com/office/officeart/2005/8/layout/default#1"/>
    <dgm:cxn modelId="{0B29AC61-453A-4B58-99B9-C3CE3BA4FE5A}" type="presParOf" srcId="{86F7F92F-1EFD-496A-B0B8-65311493C0CB}" destId="{AFBFAA4F-861C-4A3B-88F3-3ECEA5156602}" srcOrd="0" destOrd="0" presId="urn:microsoft.com/office/officeart/2005/8/layout/default#1"/>
    <dgm:cxn modelId="{D26BDB18-21ED-4C8C-87F5-931777F83A5F}" type="presParOf" srcId="{86F7F92F-1EFD-496A-B0B8-65311493C0CB}" destId="{27DFACFE-348C-4118-BF9D-CB6E651278BE}" srcOrd="1" destOrd="0" presId="urn:microsoft.com/office/officeart/2005/8/layout/default#1"/>
    <dgm:cxn modelId="{6085622D-2ADE-4749-A7F9-478EA04E278B}" type="presParOf" srcId="{86F7F92F-1EFD-496A-B0B8-65311493C0CB}" destId="{E834BC4C-C7BB-4582-8DF2-FCEF69D02FBC}" srcOrd="2" destOrd="0" presId="urn:microsoft.com/office/officeart/2005/8/layout/default#1"/>
    <dgm:cxn modelId="{84913B22-95ED-42E6-A1BE-9810C4AA5D2A}" type="presParOf" srcId="{86F7F92F-1EFD-496A-B0B8-65311493C0CB}" destId="{0D7A8D9E-F4FD-4120-9142-D9AA01A4043B}" srcOrd="3" destOrd="0" presId="urn:microsoft.com/office/officeart/2005/8/layout/default#1"/>
    <dgm:cxn modelId="{BA256EFF-C523-4D98-ABEE-0E10599CDAA9}" type="presParOf" srcId="{86F7F92F-1EFD-496A-B0B8-65311493C0CB}" destId="{8A597C51-3E7C-4949-BCAE-7BD03F7C7B8D}" srcOrd="4" destOrd="0" presId="urn:microsoft.com/office/officeart/2005/8/layout/default#1"/>
    <dgm:cxn modelId="{9E179F39-7236-4942-B004-48F53267C31D}" type="presParOf" srcId="{86F7F92F-1EFD-496A-B0B8-65311493C0CB}" destId="{4BDA08AA-AFDD-4A3B-934B-63387A1B0492}" srcOrd="5" destOrd="0" presId="urn:microsoft.com/office/officeart/2005/8/layout/default#1"/>
    <dgm:cxn modelId="{0B4ACD39-A3F7-4E40-B550-88B56A7EAF0C}" type="presParOf" srcId="{86F7F92F-1EFD-496A-B0B8-65311493C0CB}" destId="{E309775B-23D5-43B9-B20F-021791875105}" srcOrd="6" destOrd="0" presId="urn:microsoft.com/office/officeart/2005/8/layout/default#1"/>
  </dgm:cxnLst>
  <dgm:bg>
    <a:noFill/>
  </dgm:bg>
  <dgm:whole>
    <a:ln>
      <a:noFill/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A18D03-344E-4116-BD0B-94C14177402B}" type="doc">
      <dgm:prSet loTypeId="urn:microsoft.com/office/officeart/2005/8/layout/hierarchy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215D474-DFCE-42FD-8D8C-4817B42941BA}">
      <dgm:prSet custT="1"/>
      <dgm:spPr>
        <a:ln w="28575"/>
      </dgm:spPr>
      <dgm:t>
        <a:bodyPr/>
        <a:lstStyle/>
        <a:p>
          <a:r>
            <a:rPr lang="ru-RU" sz="1400" b="1" dirty="0" smtClean="0"/>
            <a:t>УЧИТЕЛЬ-ПРЕДМЕТНИК</a:t>
          </a:r>
          <a:endParaRPr lang="ru-RU" sz="1400" b="1" dirty="0"/>
        </a:p>
      </dgm:t>
    </dgm:pt>
    <dgm:pt modelId="{223A9C88-9131-40D0-BC0F-E559A9DC2813}" type="parTrans" cxnId="{759C6965-1997-4640-9FFF-6115EAE4F583}">
      <dgm:prSet/>
      <dgm:spPr/>
      <dgm:t>
        <a:bodyPr/>
        <a:lstStyle/>
        <a:p>
          <a:endParaRPr lang="ru-RU"/>
        </a:p>
      </dgm:t>
    </dgm:pt>
    <dgm:pt modelId="{71C06C34-767B-43FA-BDDD-F8549585B1E1}" type="sibTrans" cxnId="{759C6965-1997-4640-9FFF-6115EAE4F583}">
      <dgm:prSet/>
      <dgm:spPr/>
      <dgm:t>
        <a:bodyPr/>
        <a:lstStyle/>
        <a:p>
          <a:endParaRPr lang="ru-RU"/>
        </a:p>
      </dgm:t>
    </dgm:pt>
    <dgm:pt modelId="{3B912E1C-C844-4C80-A387-B52382D7CBB3}">
      <dgm:prSet/>
      <dgm:spPr>
        <a:ln w="28575"/>
      </dgm:spPr>
      <dgm:t>
        <a:bodyPr/>
        <a:lstStyle/>
        <a:p>
          <a:pPr rtl="0"/>
          <a:r>
            <a:rPr lang="ru-RU" dirty="0" smtClean="0"/>
            <a:t>Готовит номинации и задания по предмету.</a:t>
          </a:r>
          <a:endParaRPr lang="ru-RU" dirty="0"/>
        </a:p>
      </dgm:t>
    </dgm:pt>
    <dgm:pt modelId="{0D0F31CD-E709-4A6F-A623-893DBECC14C0}" type="parTrans" cxnId="{8BB8D966-3A35-4AF0-8BDC-AFEE53662292}">
      <dgm:prSet/>
      <dgm:spPr>
        <a:ln w="38100"/>
      </dgm:spPr>
      <dgm:t>
        <a:bodyPr/>
        <a:lstStyle/>
        <a:p>
          <a:endParaRPr lang="ru-RU"/>
        </a:p>
      </dgm:t>
    </dgm:pt>
    <dgm:pt modelId="{6B87E81E-5C14-420E-948C-70E32B3E9B76}" type="sibTrans" cxnId="{8BB8D966-3A35-4AF0-8BDC-AFEE53662292}">
      <dgm:prSet/>
      <dgm:spPr/>
      <dgm:t>
        <a:bodyPr/>
        <a:lstStyle/>
        <a:p>
          <a:endParaRPr lang="ru-RU"/>
        </a:p>
      </dgm:t>
    </dgm:pt>
    <dgm:pt modelId="{53D24EC3-C327-4375-85DD-18F8C2DB4172}">
      <dgm:prSet/>
      <dgm:spPr>
        <a:ln w="28575"/>
      </dgm:spPr>
      <dgm:t>
        <a:bodyPr/>
        <a:lstStyle/>
        <a:p>
          <a:pPr rtl="0"/>
          <a:r>
            <a:rPr lang="ru-RU" dirty="0" smtClean="0"/>
            <a:t>Заполняет график-сетку.</a:t>
          </a:r>
          <a:endParaRPr lang="ru-RU" dirty="0"/>
        </a:p>
      </dgm:t>
    </dgm:pt>
    <dgm:pt modelId="{3443EBED-D71D-44DA-B0B0-F7A2858D33FB}" type="parTrans" cxnId="{E7CF4A0E-E0CC-469C-9AF7-E04E1988DEF4}">
      <dgm:prSet/>
      <dgm:spPr>
        <a:ln w="38100"/>
      </dgm:spPr>
      <dgm:t>
        <a:bodyPr/>
        <a:lstStyle/>
        <a:p>
          <a:endParaRPr lang="ru-RU"/>
        </a:p>
      </dgm:t>
    </dgm:pt>
    <dgm:pt modelId="{3D4C0AE0-B9DB-4D91-B405-CA0666A3A717}" type="sibTrans" cxnId="{E7CF4A0E-E0CC-469C-9AF7-E04E1988DEF4}">
      <dgm:prSet/>
      <dgm:spPr/>
      <dgm:t>
        <a:bodyPr/>
        <a:lstStyle/>
        <a:p>
          <a:endParaRPr lang="ru-RU"/>
        </a:p>
      </dgm:t>
    </dgm:pt>
    <dgm:pt modelId="{632CE4B8-AF31-4B57-85B0-FAAABEC66A1F}">
      <dgm:prSet/>
      <dgm:spPr>
        <a:ln w="28575"/>
      </dgm:spPr>
      <dgm:t>
        <a:bodyPr/>
        <a:lstStyle/>
        <a:p>
          <a:pPr rtl="0"/>
          <a:r>
            <a:rPr lang="ru-RU" dirty="0" smtClean="0"/>
            <a:t>Организует и проводит конкурсные испытания.</a:t>
          </a:r>
          <a:endParaRPr lang="ru-RU" dirty="0"/>
        </a:p>
      </dgm:t>
    </dgm:pt>
    <dgm:pt modelId="{C0618D91-4240-47A3-AB86-068EC6E6781D}" type="parTrans" cxnId="{BDF78FC6-B321-45F2-BFCA-5C122D00C22C}">
      <dgm:prSet/>
      <dgm:spPr>
        <a:ln w="38100"/>
      </dgm:spPr>
      <dgm:t>
        <a:bodyPr/>
        <a:lstStyle/>
        <a:p>
          <a:endParaRPr lang="ru-RU"/>
        </a:p>
      </dgm:t>
    </dgm:pt>
    <dgm:pt modelId="{96CC536B-4F46-44EB-851B-A34599C14481}" type="sibTrans" cxnId="{BDF78FC6-B321-45F2-BFCA-5C122D00C22C}">
      <dgm:prSet/>
      <dgm:spPr/>
      <dgm:t>
        <a:bodyPr/>
        <a:lstStyle/>
        <a:p>
          <a:endParaRPr lang="ru-RU"/>
        </a:p>
      </dgm:t>
    </dgm:pt>
    <dgm:pt modelId="{1C08C290-057C-48EC-AA4A-11B630A89FFD}">
      <dgm:prSet/>
      <dgm:spPr>
        <a:ln w="28575"/>
      </dgm:spPr>
      <dgm:t>
        <a:bodyPr/>
        <a:lstStyle/>
        <a:p>
          <a:pPr rtl="0"/>
          <a:r>
            <a:rPr lang="ru-RU" dirty="0" smtClean="0"/>
            <a:t>Готовит и передаёт протокол проведения мероприятий. </a:t>
          </a:r>
          <a:endParaRPr lang="ru-RU" dirty="0"/>
        </a:p>
      </dgm:t>
    </dgm:pt>
    <dgm:pt modelId="{AB089C65-BCC6-40EC-A5A4-938FE8BBDE74}" type="parTrans" cxnId="{966EAEB2-5DB0-45E4-90AB-455CF74D29E9}">
      <dgm:prSet/>
      <dgm:spPr>
        <a:ln w="38100"/>
      </dgm:spPr>
      <dgm:t>
        <a:bodyPr/>
        <a:lstStyle/>
        <a:p>
          <a:endParaRPr lang="ru-RU"/>
        </a:p>
      </dgm:t>
    </dgm:pt>
    <dgm:pt modelId="{D2BA445E-088B-4B26-B2E7-738AA8976192}" type="sibTrans" cxnId="{966EAEB2-5DB0-45E4-90AB-455CF74D29E9}">
      <dgm:prSet/>
      <dgm:spPr/>
      <dgm:t>
        <a:bodyPr/>
        <a:lstStyle/>
        <a:p>
          <a:endParaRPr lang="ru-RU"/>
        </a:p>
      </dgm:t>
    </dgm:pt>
    <dgm:pt modelId="{1F60A601-955E-4C01-B764-EF1F4FB68478}" type="pres">
      <dgm:prSet presAssocID="{6FA18D03-344E-4116-BD0B-94C1417740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7D22CD5-334A-4387-9BB7-CBA6A2B4F801}" type="pres">
      <dgm:prSet presAssocID="{9215D474-DFCE-42FD-8D8C-4817B42941BA}" presName="root" presStyleCnt="0"/>
      <dgm:spPr/>
    </dgm:pt>
    <dgm:pt modelId="{4869E84E-1999-4771-990A-9085F8F16F53}" type="pres">
      <dgm:prSet presAssocID="{9215D474-DFCE-42FD-8D8C-4817B42941BA}" presName="rootComposite" presStyleCnt="0"/>
      <dgm:spPr/>
    </dgm:pt>
    <dgm:pt modelId="{25A61333-E4CC-48EF-BE07-BECD5EFDFEC8}" type="pres">
      <dgm:prSet presAssocID="{9215D474-DFCE-42FD-8D8C-4817B42941BA}" presName="rootText" presStyleLbl="node1" presStyleIdx="0" presStyleCnt="1" custScaleX="348893"/>
      <dgm:spPr/>
      <dgm:t>
        <a:bodyPr/>
        <a:lstStyle/>
        <a:p>
          <a:endParaRPr lang="ru-RU"/>
        </a:p>
      </dgm:t>
    </dgm:pt>
    <dgm:pt modelId="{D612F664-2FA5-4A1C-B8CA-66AE77766218}" type="pres">
      <dgm:prSet presAssocID="{9215D474-DFCE-42FD-8D8C-4817B42941BA}" presName="rootConnector" presStyleLbl="node1" presStyleIdx="0" presStyleCnt="1"/>
      <dgm:spPr/>
      <dgm:t>
        <a:bodyPr/>
        <a:lstStyle/>
        <a:p>
          <a:endParaRPr lang="ru-RU"/>
        </a:p>
      </dgm:t>
    </dgm:pt>
    <dgm:pt modelId="{3B032733-B7E6-494D-8262-82006CD650EA}" type="pres">
      <dgm:prSet presAssocID="{9215D474-DFCE-42FD-8D8C-4817B42941BA}" presName="childShape" presStyleCnt="0"/>
      <dgm:spPr/>
    </dgm:pt>
    <dgm:pt modelId="{D467A4AB-06D9-4F96-9E41-0D81C7573534}" type="pres">
      <dgm:prSet presAssocID="{0D0F31CD-E709-4A6F-A623-893DBECC14C0}" presName="Name13" presStyleLbl="parChTrans1D2" presStyleIdx="0" presStyleCnt="4"/>
      <dgm:spPr/>
      <dgm:t>
        <a:bodyPr/>
        <a:lstStyle/>
        <a:p>
          <a:endParaRPr lang="ru-RU"/>
        </a:p>
      </dgm:t>
    </dgm:pt>
    <dgm:pt modelId="{62BB9A60-464E-4635-AE4A-B8880A676305}" type="pres">
      <dgm:prSet presAssocID="{3B912E1C-C844-4C80-A387-B52382D7CBB3}" presName="childText" presStyleLbl="bgAcc1" presStyleIdx="0" presStyleCnt="4" custScaleX="367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A6925-50C7-4EAD-B3CB-EA6E0F2955F0}" type="pres">
      <dgm:prSet presAssocID="{3443EBED-D71D-44DA-B0B0-F7A2858D33FB}" presName="Name13" presStyleLbl="parChTrans1D2" presStyleIdx="1" presStyleCnt="4"/>
      <dgm:spPr/>
      <dgm:t>
        <a:bodyPr/>
        <a:lstStyle/>
        <a:p>
          <a:endParaRPr lang="ru-RU"/>
        </a:p>
      </dgm:t>
    </dgm:pt>
    <dgm:pt modelId="{2E99DD89-D91B-43C5-9ECF-16FD1D1A8C8B}" type="pres">
      <dgm:prSet presAssocID="{53D24EC3-C327-4375-85DD-18F8C2DB4172}" presName="childText" presStyleLbl="bgAcc1" presStyleIdx="1" presStyleCnt="4" custScaleX="367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BCE048-C6D9-458C-B352-0FB3EB6AFBD5}" type="pres">
      <dgm:prSet presAssocID="{C0618D91-4240-47A3-AB86-068EC6E6781D}" presName="Name13" presStyleLbl="parChTrans1D2" presStyleIdx="2" presStyleCnt="4"/>
      <dgm:spPr/>
      <dgm:t>
        <a:bodyPr/>
        <a:lstStyle/>
        <a:p>
          <a:endParaRPr lang="ru-RU"/>
        </a:p>
      </dgm:t>
    </dgm:pt>
    <dgm:pt modelId="{38E5374B-27D3-46F8-BB8F-B4FB2E2106E5}" type="pres">
      <dgm:prSet presAssocID="{632CE4B8-AF31-4B57-85B0-FAAABEC66A1F}" presName="childText" presStyleLbl="bgAcc1" presStyleIdx="2" presStyleCnt="4" custScaleX="367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7222E-CD24-45CC-860E-E6FF4828125F}" type="pres">
      <dgm:prSet presAssocID="{AB089C65-BCC6-40EC-A5A4-938FE8BBDE74}" presName="Name13" presStyleLbl="parChTrans1D2" presStyleIdx="3" presStyleCnt="4"/>
      <dgm:spPr/>
      <dgm:t>
        <a:bodyPr/>
        <a:lstStyle/>
        <a:p>
          <a:endParaRPr lang="ru-RU"/>
        </a:p>
      </dgm:t>
    </dgm:pt>
    <dgm:pt modelId="{E01ABCEF-461E-4CF6-A0FC-6F002076F5E1}" type="pres">
      <dgm:prSet presAssocID="{1C08C290-057C-48EC-AA4A-11B630A89FFD}" presName="childText" presStyleLbl="bgAcc1" presStyleIdx="3" presStyleCnt="4" custScaleX="367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750530-7E23-47AC-91AA-3A6ABFD067B2}" type="presOf" srcId="{0D0F31CD-E709-4A6F-A623-893DBECC14C0}" destId="{D467A4AB-06D9-4F96-9E41-0D81C7573534}" srcOrd="0" destOrd="0" presId="urn:microsoft.com/office/officeart/2005/8/layout/hierarchy3"/>
    <dgm:cxn modelId="{6BDB8D6F-183C-4927-BFAD-A96776798F18}" type="presOf" srcId="{9215D474-DFCE-42FD-8D8C-4817B42941BA}" destId="{25A61333-E4CC-48EF-BE07-BECD5EFDFEC8}" srcOrd="0" destOrd="0" presId="urn:microsoft.com/office/officeart/2005/8/layout/hierarchy3"/>
    <dgm:cxn modelId="{C199CA36-8FDC-4256-B774-8C5D715B6A4C}" type="presOf" srcId="{6FA18D03-344E-4116-BD0B-94C14177402B}" destId="{1F60A601-955E-4C01-B764-EF1F4FB68478}" srcOrd="0" destOrd="0" presId="urn:microsoft.com/office/officeart/2005/8/layout/hierarchy3"/>
    <dgm:cxn modelId="{35416CB9-7455-4DF5-85C9-9BFD99C81E30}" type="presOf" srcId="{3B912E1C-C844-4C80-A387-B52382D7CBB3}" destId="{62BB9A60-464E-4635-AE4A-B8880A676305}" srcOrd="0" destOrd="0" presId="urn:microsoft.com/office/officeart/2005/8/layout/hierarchy3"/>
    <dgm:cxn modelId="{759C6965-1997-4640-9FFF-6115EAE4F583}" srcId="{6FA18D03-344E-4116-BD0B-94C14177402B}" destId="{9215D474-DFCE-42FD-8D8C-4817B42941BA}" srcOrd="0" destOrd="0" parTransId="{223A9C88-9131-40D0-BC0F-E559A9DC2813}" sibTransId="{71C06C34-767B-43FA-BDDD-F8549585B1E1}"/>
    <dgm:cxn modelId="{5829DE4A-C48D-483D-9E93-76DCDD935915}" type="presOf" srcId="{53D24EC3-C327-4375-85DD-18F8C2DB4172}" destId="{2E99DD89-D91B-43C5-9ECF-16FD1D1A8C8B}" srcOrd="0" destOrd="0" presId="urn:microsoft.com/office/officeart/2005/8/layout/hierarchy3"/>
    <dgm:cxn modelId="{952701C4-4F1F-42E4-A159-A81401A92963}" type="presOf" srcId="{1C08C290-057C-48EC-AA4A-11B630A89FFD}" destId="{E01ABCEF-461E-4CF6-A0FC-6F002076F5E1}" srcOrd="0" destOrd="0" presId="urn:microsoft.com/office/officeart/2005/8/layout/hierarchy3"/>
    <dgm:cxn modelId="{1F81062D-E42E-4ECE-ADC6-BAF98A9DFD97}" type="presOf" srcId="{632CE4B8-AF31-4B57-85B0-FAAABEC66A1F}" destId="{38E5374B-27D3-46F8-BB8F-B4FB2E2106E5}" srcOrd="0" destOrd="0" presId="urn:microsoft.com/office/officeart/2005/8/layout/hierarchy3"/>
    <dgm:cxn modelId="{E7CF4A0E-E0CC-469C-9AF7-E04E1988DEF4}" srcId="{9215D474-DFCE-42FD-8D8C-4817B42941BA}" destId="{53D24EC3-C327-4375-85DD-18F8C2DB4172}" srcOrd="1" destOrd="0" parTransId="{3443EBED-D71D-44DA-B0B0-F7A2858D33FB}" sibTransId="{3D4C0AE0-B9DB-4D91-B405-CA0666A3A717}"/>
    <dgm:cxn modelId="{8BB8D966-3A35-4AF0-8BDC-AFEE53662292}" srcId="{9215D474-DFCE-42FD-8D8C-4817B42941BA}" destId="{3B912E1C-C844-4C80-A387-B52382D7CBB3}" srcOrd="0" destOrd="0" parTransId="{0D0F31CD-E709-4A6F-A623-893DBECC14C0}" sibTransId="{6B87E81E-5C14-420E-948C-70E32B3E9B76}"/>
    <dgm:cxn modelId="{966EAEB2-5DB0-45E4-90AB-455CF74D29E9}" srcId="{9215D474-DFCE-42FD-8D8C-4817B42941BA}" destId="{1C08C290-057C-48EC-AA4A-11B630A89FFD}" srcOrd="3" destOrd="0" parTransId="{AB089C65-BCC6-40EC-A5A4-938FE8BBDE74}" sibTransId="{D2BA445E-088B-4B26-B2E7-738AA8976192}"/>
    <dgm:cxn modelId="{7053DCA2-967B-4590-B4CA-72A54F16A69B}" type="presOf" srcId="{3443EBED-D71D-44DA-B0B0-F7A2858D33FB}" destId="{FB0A6925-50C7-4EAD-B3CB-EA6E0F2955F0}" srcOrd="0" destOrd="0" presId="urn:microsoft.com/office/officeart/2005/8/layout/hierarchy3"/>
    <dgm:cxn modelId="{B01BDEFB-2137-4661-9C24-41350396DCFA}" type="presOf" srcId="{AB089C65-BCC6-40EC-A5A4-938FE8BBDE74}" destId="{9B07222E-CD24-45CC-860E-E6FF4828125F}" srcOrd="0" destOrd="0" presId="urn:microsoft.com/office/officeart/2005/8/layout/hierarchy3"/>
    <dgm:cxn modelId="{507CD6F4-BE1F-457D-AD64-5341BD42E767}" type="presOf" srcId="{9215D474-DFCE-42FD-8D8C-4817B42941BA}" destId="{D612F664-2FA5-4A1C-B8CA-66AE77766218}" srcOrd="1" destOrd="0" presId="urn:microsoft.com/office/officeart/2005/8/layout/hierarchy3"/>
    <dgm:cxn modelId="{1DED8AED-3E33-41FB-BF5D-181E6ECC6CA4}" type="presOf" srcId="{C0618D91-4240-47A3-AB86-068EC6E6781D}" destId="{9ABCE048-C6D9-458C-B352-0FB3EB6AFBD5}" srcOrd="0" destOrd="0" presId="urn:microsoft.com/office/officeart/2005/8/layout/hierarchy3"/>
    <dgm:cxn modelId="{BDF78FC6-B321-45F2-BFCA-5C122D00C22C}" srcId="{9215D474-DFCE-42FD-8D8C-4817B42941BA}" destId="{632CE4B8-AF31-4B57-85B0-FAAABEC66A1F}" srcOrd="2" destOrd="0" parTransId="{C0618D91-4240-47A3-AB86-068EC6E6781D}" sibTransId="{96CC536B-4F46-44EB-851B-A34599C14481}"/>
    <dgm:cxn modelId="{0EC01BE4-24F1-4878-9F21-B8516AEC6773}" type="presParOf" srcId="{1F60A601-955E-4C01-B764-EF1F4FB68478}" destId="{57D22CD5-334A-4387-9BB7-CBA6A2B4F801}" srcOrd="0" destOrd="0" presId="urn:microsoft.com/office/officeart/2005/8/layout/hierarchy3"/>
    <dgm:cxn modelId="{8E4D5429-CB05-49AD-B7A0-0EA8D2CA7D34}" type="presParOf" srcId="{57D22CD5-334A-4387-9BB7-CBA6A2B4F801}" destId="{4869E84E-1999-4771-990A-9085F8F16F53}" srcOrd="0" destOrd="0" presId="urn:microsoft.com/office/officeart/2005/8/layout/hierarchy3"/>
    <dgm:cxn modelId="{2F74347F-CB1D-4186-8B28-1C6D08735CBC}" type="presParOf" srcId="{4869E84E-1999-4771-990A-9085F8F16F53}" destId="{25A61333-E4CC-48EF-BE07-BECD5EFDFEC8}" srcOrd="0" destOrd="0" presId="urn:microsoft.com/office/officeart/2005/8/layout/hierarchy3"/>
    <dgm:cxn modelId="{F159E7C5-85C7-4C20-8C91-6D211C8C4F53}" type="presParOf" srcId="{4869E84E-1999-4771-990A-9085F8F16F53}" destId="{D612F664-2FA5-4A1C-B8CA-66AE77766218}" srcOrd="1" destOrd="0" presId="urn:microsoft.com/office/officeart/2005/8/layout/hierarchy3"/>
    <dgm:cxn modelId="{016B641D-4BFC-4513-A9BA-64059E9A8787}" type="presParOf" srcId="{57D22CD5-334A-4387-9BB7-CBA6A2B4F801}" destId="{3B032733-B7E6-494D-8262-82006CD650EA}" srcOrd="1" destOrd="0" presId="urn:microsoft.com/office/officeart/2005/8/layout/hierarchy3"/>
    <dgm:cxn modelId="{94D697D4-E0EE-4060-8E8B-26CBC1713B45}" type="presParOf" srcId="{3B032733-B7E6-494D-8262-82006CD650EA}" destId="{D467A4AB-06D9-4F96-9E41-0D81C7573534}" srcOrd="0" destOrd="0" presId="urn:microsoft.com/office/officeart/2005/8/layout/hierarchy3"/>
    <dgm:cxn modelId="{D8704E15-DA34-4B03-8F35-1B17E69310E7}" type="presParOf" srcId="{3B032733-B7E6-494D-8262-82006CD650EA}" destId="{62BB9A60-464E-4635-AE4A-B8880A676305}" srcOrd="1" destOrd="0" presId="urn:microsoft.com/office/officeart/2005/8/layout/hierarchy3"/>
    <dgm:cxn modelId="{B699A29C-3D8F-401E-9097-C73EFBB3FA85}" type="presParOf" srcId="{3B032733-B7E6-494D-8262-82006CD650EA}" destId="{FB0A6925-50C7-4EAD-B3CB-EA6E0F2955F0}" srcOrd="2" destOrd="0" presId="urn:microsoft.com/office/officeart/2005/8/layout/hierarchy3"/>
    <dgm:cxn modelId="{FFF209A7-6199-4255-ABBE-92005080C198}" type="presParOf" srcId="{3B032733-B7E6-494D-8262-82006CD650EA}" destId="{2E99DD89-D91B-43C5-9ECF-16FD1D1A8C8B}" srcOrd="3" destOrd="0" presId="urn:microsoft.com/office/officeart/2005/8/layout/hierarchy3"/>
    <dgm:cxn modelId="{B6A85432-F431-400C-889F-2D6A3D80C51B}" type="presParOf" srcId="{3B032733-B7E6-494D-8262-82006CD650EA}" destId="{9ABCE048-C6D9-458C-B352-0FB3EB6AFBD5}" srcOrd="4" destOrd="0" presId="urn:microsoft.com/office/officeart/2005/8/layout/hierarchy3"/>
    <dgm:cxn modelId="{CBE50303-15EF-4E98-B92B-074F55F53F32}" type="presParOf" srcId="{3B032733-B7E6-494D-8262-82006CD650EA}" destId="{38E5374B-27D3-46F8-BB8F-B4FB2E2106E5}" srcOrd="5" destOrd="0" presId="urn:microsoft.com/office/officeart/2005/8/layout/hierarchy3"/>
    <dgm:cxn modelId="{67B51411-AF9A-40C9-9A2B-82305EF2F987}" type="presParOf" srcId="{3B032733-B7E6-494D-8262-82006CD650EA}" destId="{9B07222E-CD24-45CC-860E-E6FF4828125F}" srcOrd="6" destOrd="0" presId="urn:microsoft.com/office/officeart/2005/8/layout/hierarchy3"/>
    <dgm:cxn modelId="{7548B975-E25C-429A-A6D4-C0B3BAFF0B8C}" type="presParOf" srcId="{3B032733-B7E6-494D-8262-82006CD650EA}" destId="{E01ABCEF-461E-4CF6-A0FC-6F002076F5E1}" srcOrd="7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A18D03-344E-4116-BD0B-94C14177402B}" type="doc">
      <dgm:prSet loTypeId="urn:microsoft.com/office/officeart/2005/8/layout/hierarchy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215D474-DFCE-42FD-8D8C-4817B42941BA}">
      <dgm:prSet custT="1"/>
      <dgm:spPr>
        <a:ln w="28575"/>
      </dgm:spPr>
      <dgm:t>
        <a:bodyPr/>
        <a:lstStyle/>
        <a:p>
          <a:r>
            <a:rPr lang="ru-RU" sz="1400" b="1" dirty="0" smtClean="0"/>
            <a:t>УЧИТЕЛЬ-ПРЕДМЕТНИК</a:t>
          </a:r>
          <a:endParaRPr lang="ru-RU" sz="1400" b="1" dirty="0"/>
        </a:p>
      </dgm:t>
    </dgm:pt>
    <dgm:pt modelId="{223A9C88-9131-40D0-BC0F-E559A9DC2813}" type="parTrans" cxnId="{759C6965-1997-4640-9FFF-6115EAE4F583}">
      <dgm:prSet/>
      <dgm:spPr/>
      <dgm:t>
        <a:bodyPr/>
        <a:lstStyle/>
        <a:p>
          <a:endParaRPr lang="ru-RU"/>
        </a:p>
      </dgm:t>
    </dgm:pt>
    <dgm:pt modelId="{71C06C34-767B-43FA-BDDD-F8549585B1E1}" type="sibTrans" cxnId="{759C6965-1997-4640-9FFF-6115EAE4F583}">
      <dgm:prSet/>
      <dgm:spPr/>
      <dgm:t>
        <a:bodyPr/>
        <a:lstStyle/>
        <a:p>
          <a:endParaRPr lang="ru-RU"/>
        </a:p>
      </dgm:t>
    </dgm:pt>
    <dgm:pt modelId="{1C08C290-057C-48EC-AA4A-11B630A89FFD}">
      <dgm:prSet/>
      <dgm:spPr>
        <a:ln w="28575"/>
      </dgm:spPr>
      <dgm:t>
        <a:bodyPr/>
        <a:lstStyle/>
        <a:p>
          <a:pPr rtl="0"/>
          <a:r>
            <a:rPr lang="ru-RU" dirty="0" smtClean="0"/>
            <a:t>Индивидуальный разговор с родителями</a:t>
          </a:r>
          <a:endParaRPr lang="ru-RU" dirty="0"/>
        </a:p>
      </dgm:t>
    </dgm:pt>
    <dgm:pt modelId="{D2BA445E-088B-4B26-B2E7-738AA8976192}" type="sibTrans" cxnId="{966EAEB2-5DB0-45E4-90AB-455CF74D29E9}">
      <dgm:prSet/>
      <dgm:spPr/>
      <dgm:t>
        <a:bodyPr/>
        <a:lstStyle/>
        <a:p>
          <a:endParaRPr lang="ru-RU"/>
        </a:p>
      </dgm:t>
    </dgm:pt>
    <dgm:pt modelId="{AB089C65-BCC6-40EC-A5A4-938FE8BBDE74}" type="parTrans" cxnId="{966EAEB2-5DB0-45E4-90AB-455CF74D29E9}">
      <dgm:prSet/>
      <dgm:spPr>
        <a:ln w="38100"/>
      </dgm:spPr>
      <dgm:t>
        <a:bodyPr/>
        <a:lstStyle/>
        <a:p>
          <a:endParaRPr lang="ru-RU"/>
        </a:p>
      </dgm:t>
    </dgm:pt>
    <dgm:pt modelId="{632CE4B8-AF31-4B57-85B0-FAAABEC66A1F}">
      <dgm:prSet/>
      <dgm:spPr>
        <a:ln w="28575"/>
      </dgm:spPr>
      <dgm:t>
        <a:bodyPr/>
        <a:lstStyle/>
        <a:p>
          <a:pPr rtl="0"/>
          <a:r>
            <a:rPr lang="ru-RU" dirty="0" smtClean="0"/>
            <a:t>Собирает портфолио</a:t>
          </a:r>
          <a:endParaRPr lang="ru-RU" dirty="0"/>
        </a:p>
      </dgm:t>
    </dgm:pt>
    <dgm:pt modelId="{96CC536B-4F46-44EB-851B-A34599C14481}" type="sibTrans" cxnId="{BDF78FC6-B321-45F2-BFCA-5C122D00C22C}">
      <dgm:prSet/>
      <dgm:spPr/>
      <dgm:t>
        <a:bodyPr/>
        <a:lstStyle/>
        <a:p>
          <a:endParaRPr lang="ru-RU"/>
        </a:p>
      </dgm:t>
    </dgm:pt>
    <dgm:pt modelId="{C0618D91-4240-47A3-AB86-068EC6E6781D}" type="parTrans" cxnId="{BDF78FC6-B321-45F2-BFCA-5C122D00C22C}">
      <dgm:prSet/>
      <dgm:spPr>
        <a:ln w="38100"/>
      </dgm:spPr>
      <dgm:t>
        <a:bodyPr/>
        <a:lstStyle/>
        <a:p>
          <a:endParaRPr lang="ru-RU"/>
        </a:p>
      </dgm:t>
    </dgm:pt>
    <dgm:pt modelId="{53D24EC3-C327-4375-85DD-18F8C2DB4172}">
      <dgm:prSet/>
      <dgm:spPr>
        <a:ln w="28575"/>
      </dgm:spPr>
      <dgm:t>
        <a:bodyPr/>
        <a:lstStyle/>
        <a:p>
          <a:pPr rtl="0"/>
          <a:r>
            <a:rPr lang="ru-RU" dirty="0" smtClean="0"/>
            <a:t>Введёт мониторинг</a:t>
          </a:r>
          <a:endParaRPr lang="ru-RU" dirty="0"/>
        </a:p>
      </dgm:t>
    </dgm:pt>
    <dgm:pt modelId="{3D4C0AE0-B9DB-4D91-B405-CA0666A3A717}" type="sibTrans" cxnId="{E7CF4A0E-E0CC-469C-9AF7-E04E1988DEF4}">
      <dgm:prSet/>
      <dgm:spPr/>
      <dgm:t>
        <a:bodyPr/>
        <a:lstStyle/>
        <a:p>
          <a:endParaRPr lang="ru-RU"/>
        </a:p>
      </dgm:t>
    </dgm:pt>
    <dgm:pt modelId="{3443EBED-D71D-44DA-B0B0-F7A2858D33FB}" type="parTrans" cxnId="{E7CF4A0E-E0CC-469C-9AF7-E04E1988DEF4}">
      <dgm:prSet/>
      <dgm:spPr>
        <a:ln w="38100"/>
      </dgm:spPr>
      <dgm:t>
        <a:bodyPr/>
        <a:lstStyle/>
        <a:p>
          <a:endParaRPr lang="ru-RU"/>
        </a:p>
      </dgm:t>
    </dgm:pt>
    <dgm:pt modelId="{3B912E1C-C844-4C80-A387-B52382D7CBB3}">
      <dgm:prSet/>
      <dgm:spPr>
        <a:ln w="28575"/>
      </dgm:spPr>
      <dgm:t>
        <a:bodyPr/>
        <a:lstStyle/>
        <a:p>
          <a:pPr rtl="0"/>
          <a:r>
            <a:rPr lang="ru-RU" dirty="0" smtClean="0"/>
            <a:t>Готовит таблицу мониторинга участия учащегося в проекте</a:t>
          </a:r>
          <a:endParaRPr lang="ru-RU" dirty="0"/>
        </a:p>
      </dgm:t>
    </dgm:pt>
    <dgm:pt modelId="{6B87E81E-5C14-420E-948C-70E32B3E9B76}" type="sibTrans" cxnId="{8BB8D966-3A35-4AF0-8BDC-AFEE53662292}">
      <dgm:prSet/>
      <dgm:spPr/>
      <dgm:t>
        <a:bodyPr/>
        <a:lstStyle/>
        <a:p>
          <a:endParaRPr lang="ru-RU"/>
        </a:p>
      </dgm:t>
    </dgm:pt>
    <dgm:pt modelId="{0D0F31CD-E709-4A6F-A623-893DBECC14C0}" type="parTrans" cxnId="{8BB8D966-3A35-4AF0-8BDC-AFEE53662292}">
      <dgm:prSet/>
      <dgm:spPr>
        <a:ln w="38100"/>
      </dgm:spPr>
      <dgm:t>
        <a:bodyPr/>
        <a:lstStyle/>
        <a:p>
          <a:endParaRPr lang="ru-RU"/>
        </a:p>
      </dgm:t>
    </dgm:pt>
    <dgm:pt modelId="{408CA647-3586-464C-8A2E-8C27D7220D6A}">
      <dgm:prSet/>
      <dgm:spPr>
        <a:ln w="28575"/>
      </dgm:spPr>
      <dgm:t>
        <a:bodyPr/>
        <a:lstStyle/>
        <a:p>
          <a:pPr rtl="0"/>
          <a:r>
            <a:rPr lang="ru-RU" dirty="0" smtClean="0"/>
            <a:t>Раз в четверть собеседование </a:t>
          </a:r>
          <a:r>
            <a:rPr lang="ru-RU" smtClean="0"/>
            <a:t>на заседание </a:t>
          </a:r>
          <a:r>
            <a:rPr lang="ru-RU" dirty="0" smtClean="0"/>
            <a:t>рабочей группы</a:t>
          </a:r>
          <a:endParaRPr lang="ru-RU" dirty="0"/>
        </a:p>
      </dgm:t>
    </dgm:pt>
    <dgm:pt modelId="{6F987E9C-2443-4A50-9DDD-B99F69A2A195}" type="parTrans" cxnId="{20B1F715-D580-47E8-912B-39162BD5EAD1}">
      <dgm:prSet/>
      <dgm:spPr>
        <a:ln w="38100"/>
      </dgm:spPr>
      <dgm:t>
        <a:bodyPr/>
        <a:lstStyle/>
        <a:p>
          <a:endParaRPr lang="ru-RU"/>
        </a:p>
      </dgm:t>
    </dgm:pt>
    <dgm:pt modelId="{D469F692-8655-4914-8151-F869D1ABF283}" type="sibTrans" cxnId="{20B1F715-D580-47E8-912B-39162BD5EAD1}">
      <dgm:prSet/>
      <dgm:spPr/>
      <dgm:t>
        <a:bodyPr/>
        <a:lstStyle/>
        <a:p>
          <a:endParaRPr lang="ru-RU"/>
        </a:p>
      </dgm:t>
    </dgm:pt>
    <dgm:pt modelId="{1F60A601-955E-4C01-B764-EF1F4FB68478}" type="pres">
      <dgm:prSet presAssocID="{6FA18D03-344E-4116-BD0B-94C1417740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7D22CD5-334A-4387-9BB7-CBA6A2B4F801}" type="pres">
      <dgm:prSet presAssocID="{9215D474-DFCE-42FD-8D8C-4817B42941BA}" presName="root" presStyleCnt="0"/>
      <dgm:spPr/>
    </dgm:pt>
    <dgm:pt modelId="{4869E84E-1999-4771-990A-9085F8F16F53}" type="pres">
      <dgm:prSet presAssocID="{9215D474-DFCE-42FD-8D8C-4817B42941BA}" presName="rootComposite" presStyleCnt="0"/>
      <dgm:spPr/>
    </dgm:pt>
    <dgm:pt modelId="{25A61333-E4CC-48EF-BE07-BECD5EFDFEC8}" type="pres">
      <dgm:prSet presAssocID="{9215D474-DFCE-42FD-8D8C-4817B42941BA}" presName="rootText" presStyleLbl="node1" presStyleIdx="0" presStyleCnt="1" custScaleX="348893" custLinFactX="-200000" custLinFactNeighborX="-271184" custLinFactNeighborY="-12653"/>
      <dgm:spPr/>
      <dgm:t>
        <a:bodyPr/>
        <a:lstStyle/>
        <a:p>
          <a:endParaRPr lang="ru-RU"/>
        </a:p>
      </dgm:t>
    </dgm:pt>
    <dgm:pt modelId="{D612F664-2FA5-4A1C-B8CA-66AE77766218}" type="pres">
      <dgm:prSet presAssocID="{9215D474-DFCE-42FD-8D8C-4817B42941BA}" presName="rootConnector" presStyleLbl="node1" presStyleIdx="0" presStyleCnt="1"/>
      <dgm:spPr/>
      <dgm:t>
        <a:bodyPr/>
        <a:lstStyle/>
        <a:p>
          <a:endParaRPr lang="ru-RU"/>
        </a:p>
      </dgm:t>
    </dgm:pt>
    <dgm:pt modelId="{3B032733-B7E6-494D-8262-82006CD650EA}" type="pres">
      <dgm:prSet presAssocID="{9215D474-DFCE-42FD-8D8C-4817B42941BA}" presName="childShape" presStyleCnt="0"/>
      <dgm:spPr/>
    </dgm:pt>
    <dgm:pt modelId="{D467A4AB-06D9-4F96-9E41-0D81C7573534}" type="pres">
      <dgm:prSet presAssocID="{0D0F31CD-E709-4A6F-A623-893DBECC14C0}" presName="Name13" presStyleLbl="parChTrans1D2" presStyleIdx="0" presStyleCnt="5"/>
      <dgm:spPr/>
      <dgm:t>
        <a:bodyPr/>
        <a:lstStyle/>
        <a:p>
          <a:endParaRPr lang="ru-RU"/>
        </a:p>
      </dgm:t>
    </dgm:pt>
    <dgm:pt modelId="{62BB9A60-464E-4635-AE4A-B8880A676305}" type="pres">
      <dgm:prSet presAssocID="{3B912E1C-C844-4C80-A387-B52382D7CBB3}" presName="childText" presStyleLbl="bgAcc1" presStyleIdx="0" presStyleCnt="5" custScaleX="367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A6925-50C7-4EAD-B3CB-EA6E0F2955F0}" type="pres">
      <dgm:prSet presAssocID="{3443EBED-D71D-44DA-B0B0-F7A2858D33FB}" presName="Name13" presStyleLbl="parChTrans1D2" presStyleIdx="1" presStyleCnt="5"/>
      <dgm:spPr/>
      <dgm:t>
        <a:bodyPr/>
        <a:lstStyle/>
        <a:p>
          <a:endParaRPr lang="ru-RU"/>
        </a:p>
      </dgm:t>
    </dgm:pt>
    <dgm:pt modelId="{2E99DD89-D91B-43C5-9ECF-16FD1D1A8C8B}" type="pres">
      <dgm:prSet presAssocID="{53D24EC3-C327-4375-85DD-18F8C2DB4172}" presName="childText" presStyleLbl="bgAcc1" presStyleIdx="1" presStyleCnt="5" custScaleX="367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BCE048-C6D9-458C-B352-0FB3EB6AFBD5}" type="pres">
      <dgm:prSet presAssocID="{C0618D91-4240-47A3-AB86-068EC6E6781D}" presName="Name13" presStyleLbl="parChTrans1D2" presStyleIdx="2" presStyleCnt="5"/>
      <dgm:spPr/>
      <dgm:t>
        <a:bodyPr/>
        <a:lstStyle/>
        <a:p>
          <a:endParaRPr lang="ru-RU"/>
        </a:p>
      </dgm:t>
    </dgm:pt>
    <dgm:pt modelId="{38E5374B-27D3-46F8-BB8F-B4FB2E2106E5}" type="pres">
      <dgm:prSet presAssocID="{632CE4B8-AF31-4B57-85B0-FAAABEC66A1F}" presName="childText" presStyleLbl="bgAcc1" presStyleIdx="2" presStyleCnt="5" custScaleX="367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7222E-CD24-45CC-860E-E6FF4828125F}" type="pres">
      <dgm:prSet presAssocID="{AB089C65-BCC6-40EC-A5A4-938FE8BBDE74}" presName="Name13" presStyleLbl="parChTrans1D2" presStyleIdx="3" presStyleCnt="5"/>
      <dgm:spPr/>
      <dgm:t>
        <a:bodyPr/>
        <a:lstStyle/>
        <a:p>
          <a:endParaRPr lang="ru-RU"/>
        </a:p>
      </dgm:t>
    </dgm:pt>
    <dgm:pt modelId="{E01ABCEF-461E-4CF6-A0FC-6F002076F5E1}" type="pres">
      <dgm:prSet presAssocID="{1C08C290-057C-48EC-AA4A-11B630A89FFD}" presName="childText" presStyleLbl="bgAcc1" presStyleIdx="3" presStyleCnt="5" custScaleX="367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A92C8-D99D-4BD4-A19E-C2D4A7B31F90}" type="pres">
      <dgm:prSet presAssocID="{6F987E9C-2443-4A50-9DDD-B99F69A2A195}" presName="Name13" presStyleLbl="parChTrans1D2" presStyleIdx="4" presStyleCnt="5"/>
      <dgm:spPr/>
      <dgm:t>
        <a:bodyPr/>
        <a:lstStyle/>
        <a:p>
          <a:endParaRPr lang="ru-RU"/>
        </a:p>
      </dgm:t>
    </dgm:pt>
    <dgm:pt modelId="{1A4B5C3D-0414-4D9B-9206-B034801F30B7}" type="pres">
      <dgm:prSet presAssocID="{408CA647-3586-464C-8A2E-8C27D7220D6A}" presName="childText" presStyleLbl="bgAcc1" presStyleIdx="4" presStyleCnt="5" custScaleX="367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65D6D7-BEDA-4BC6-8C05-E26A25A654EA}" type="presOf" srcId="{0D0F31CD-E709-4A6F-A623-893DBECC14C0}" destId="{D467A4AB-06D9-4F96-9E41-0D81C7573534}" srcOrd="0" destOrd="0" presId="urn:microsoft.com/office/officeart/2005/8/layout/hierarchy3"/>
    <dgm:cxn modelId="{04382B8F-B734-49BB-A3E6-CFF8D215D102}" type="presOf" srcId="{9215D474-DFCE-42FD-8D8C-4817B42941BA}" destId="{D612F664-2FA5-4A1C-B8CA-66AE77766218}" srcOrd="1" destOrd="0" presId="urn:microsoft.com/office/officeart/2005/8/layout/hierarchy3"/>
    <dgm:cxn modelId="{759C6965-1997-4640-9FFF-6115EAE4F583}" srcId="{6FA18D03-344E-4116-BD0B-94C14177402B}" destId="{9215D474-DFCE-42FD-8D8C-4817B42941BA}" srcOrd="0" destOrd="0" parTransId="{223A9C88-9131-40D0-BC0F-E559A9DC2813}" sibTransId="{71C06C34-767B-43FA-BDDD-F8549585B1E1}"/>
    <dgm:cxn modelId="{79EF47A1-CA71-4023-9BA5-A1656CCFEE1C}" type="presOf" srcId="{C0618D91-4240-47A3-AB86-068EC6E6781D}" destId="{9ABCE048-C6D9-458C-B352-0FB3EB6AFBD5}" srcOrd="0" destOrd="0" presId="urn:microsoft.com/office/officeart/2005/8/layout/hierarchy3"/>
    <dgm:cxn modelId="{88E12E37-9BA8-4ECE-90ED-63584812C56E}" type="presOf" srcId="{6FA18D03-344E-4116-BD0B-94C14177402B}" destId="{1F60A601-955E-4C01-B764-EF1F4FB68478}" srcOrd="0" destOrd="0" presId="urn:microsoft.com/office/officeart/2005/8/layout/hierarchy3"/>
    <dgm:cxn modelId="{E7CF4A0E-E0CC-469C-9AF7-E04E1988DEF4}" srcId="{9215D474-DFCE-42FD-8D8C-4817B42941BA}" destId="{53D24EC3-C327-4375-85DD-18F8C2DB4172}" srcOrd="1" destOrd="0" parTransId="{3443EBED-D71D-44DA-B0B0-F7A2858D33FB}" sibTransId="{3D4C0AE0-B9DB-4D91-B405-CA0666A3A717}"/>
    <dgm:cxn modelId="{133C986A-A710-4F84-A788-94D48D1191CA}" type="presOf" srcId="{3B912E1C-C844-4C80-A387-B52382D7CBB3}" destId="{62BB9A60-464E-4635-AE4A-B8880A676305}" srcOrd="0" destOrd="0" presId="urn:microsoft.com/office/officeart/2005/8/layout/hierarchy3"/>
    <dgm:cxn modelId="{8BB8D966-3A35-4AF0-8BDC-AFEE53662292}" srcId="{9215D474-DFCE-42FD-8D8C-4817B42941BA}" destId="{3B912E1C-C844-4C80-A387-B52382D7CBB3}" srcOrd="0" destOrd="0" parTransId="{0D0F31CD-E709-4A6F-A623-893DBECC14C0}" sibTransId="{6B87E81E-5C14-420E-948C-70E32B3E9B76}"/>
    <dgm:cxn modelId="{E3141365-674B-47E7-96DF-E3D64B6E3528}" type="presOf" srcId="{6F987E9C-2443-4A50-9DDD-B99F69A2A195}" destId="{4D4A92C8-D99D-4BD4-A19E-C2D4A7B31F90}" srcOrd="0" destOrd="0" presId="urn:microsoft.com/office/officeart/2005/8/layout/hierarchy3"/>
    <dgm:cxn modelId="{8BF48B5D-7109-438F-9880-8CBCA99C9463}" type="presOf" srcId="{632CE4B8-AF31-4B57-85B0-FAAABEC66A1F}" destId="{38E5374B-27D3-46F8-BB8F-B4FB2E2106E5}" srcOrd="0" destOrd="0" presId="urn:microsoft.com/office/officeart/2005/8/layout/hierarchy3"/>
    <dgm:cxn modelId="{4A74629F-AAC5-4257-986A-4C84A0816892}" type="presOf" srcId="{1C08C290-057C-48EC-AA4A-11B630A89FFD}" destId="{E01ABCEF-461E-4CF6-A0FC-6F002076F5E1}" srcOrd="0" destOrd="0" presId="urn:microsoft.com/office/officeart/2005/8/layout/hierarchy3"/>
    <dgm:cxn modelId="{966EAEB2-5DB0-45E4-90AB-455CF74D29E9}" srcId="{9215D474-DFCE-42FD-8D8C-4817B42941BA}" destId="{1C08C290-057C-48EC-AA4A-11B630A89FFD}" srcOrd="3" destOrd="0" parTransId="{AB089C65-BCC6-40EC-A5A4-938FE8BBDE74}" sibTransId="{D2BA445E-088B-4B26-B2E7-738AA8976192}"/>
    <dgm:cxn modelId="{51136392-0E9A-4E19-BE80-932F3FCE38AB}" type="presOf" srcId="{AB089C65-BCC6-40EC-A5A4-938FE8BBDE74}" destId="{9B07222E-CD24-45CC-860E-E6FF4828125F}" srcOrd="0" destOrd="0" presId="urn:microsoft.com/office/officeart/2005/8/layout/hierarchy3"/>
    <dgm:cxn modelId="{CFA71421-523F-49DE-A36C-594634777BA2}" type="presOf" srcId="{3443EBED-D71D-44DA-B0B0-F7A2858D33FB}" destId="{FB0A6925-50C7-4EAD-B3CB-EA6E0F2955F0}" srcOrd="0" destOrd="0" presId="urn:microsoft.com/office/officeart/2005/8/layout/hierarchy3"/>
    <dgm:cxn modelId="{42CE8744-08EE-4BE6-B75A-ECC1588B2B93}" type="presOf" srcId="{408CA647-3586-464C-8A2E-8C27D7220D6A}" destId="{1A4B5C3D-0414-4D9B-9206-B034801F30B7}" srcOrd="0" destOrd="0" presId="urn:microsoft.com/office/officeart/2005/8/layout/hierarchy3"/>
    <dgm:cxn modelId="{529234A7-7377-4BEC-9103-A49B642499B4}" type="presOf" srcId="{9215D474-DFCE-42FD-8D8C-4817B42941BA}" destId="{25A61333-E4CC-48EF-BE07-BECD5EFDFEC8}" srcOrd="0" destOrd="0" presId="urn:microsoft.com/office/officeart/2005/8/layout/hierarchy3"/>
    <dgm:cxn modelId="{BDF78FC6-B321-45F2-BFCA-5C122D00C22C}" srcId="{9215D474-DFCE-42FD-8D8C-4817B42941BA}" destId="{632CE4B8-AF31-4B57-85B0-FAAABEC66A1F}" srcOrd="2" destOrd="0" parTransId="{C0618D91-4240-47A3-AB86-068EC6E6781D}" sibTransId="{96CC536B-4F46-44EB-851B-A34599C14481}"/>
    <dgm:cxn modelId="{66B08B50-210F-4768-9EA1-F57FC48758AB}" type="presOf" srcId="{53D24EC3-C327-4375-85DD-18F8C2DB4172}" destId="{2E99DD89-D91B-43C5-9ECF-16FD1D1A8C8B}" srcOrd="0" destOrd="0" presId="urn:microsoft.com/office/officeart/2005/8/layout/hierarchy3"/>
    <dgm:cxn modelId="{20B1F715-D580-47E8-912B-39162BD5EAD1}" srcId="{9215D474-DFCE-42FD-8D8C-4817B42941BA}" destId="{408CA647-3586-464C-8A2E-8C27D7220D6A}" srcOrd="4" destOrd="0" parTransId="{6F987E9C-2443-4A50-9DDD-B99F69A2A195}" sibTransId="{D469F692-8655-4914-8151-F869D1ABF283}"/>
    <dgm:cxn modelId="{8C9F5DE2-5988-4B87-9AB2-CB5EA8A86BA4}" type="presParOf" srcId="{1F60A601-955E-4C01-B764-EF1F4FB68478}" destId="{57D22CD5-334A-4387-9BB7-CBA6A2B4F801}" srcOrd="0" destOrd="0" presId="urn:microsoft.com/office/officeart/2005/8/layout/hierarchy3"/>
    <dgm:cxn modelId="{44112774-A602-4BF7-B372-53263CFC17D7}" type="presParOf" srcId="{57D22CD5-334A-4387-9BB7-CBA6A2B4F801}" destId="{4869E84E-1999-4771-990A-9085F8F16F53}" srcOrd="0" destOrd="0" presId="urn:microsoft.com/office/officeart/2005/8/layout/hierarchy3"/>
    <dgm:cxn modelId="{4E3A6752-C2EB-442D-9FB1-961BFF04EB16}" type="presParOf" srcId="{4869E84E-1999-4771-990A-9085F8F16F53}" destId="{25A61333-E4CC-48EF-BE07-BECD5EFDFEC8}" srcOrd="0" destOrd="0" presId="urn:microsoft.com/office/officeart/2005/8/layout/hierarchy3"/>
    <dgm:cxn modelId="{5F6696B9-729D-4D51-91A7-9ADE2CA97006}" type="presParOf" srcId="{4869E84E-1999-4771-990A-9085F8F16F53}" destId="{D612F664-2FA5-4A1C-B8CA-66AE77766218}" srcOrd="1" destOrd="0" presId="urn:microsoft.com/office/officeart/2005/8/layout/hierarchy3"/>
    <dgm:cxn modelId="{0003F214-7B92-4B12-A6B4-2E12C79D0A6E}" type="presParOf" srcId="{57D22CD5-334A-4387-9BB7-CBA6A2B4F801}" destId="{3B032733-B7E6-494D-8262-82006CD650EA}" srcOrd="1" destOrd="0" presId="urn:microsoft.com/office/officeart/2005/8/layout/hierarchy3"/>
    <dgm:cxn modelId="{4046CBEA-2D86-47FD-9B9A-029656B3148A}" type="presParOf" srcId="{3B032733-B7E6-494D-8262-82006CD650EA}" destId="{D467A4AB-06D9-4F96-9E41-0D81C7573534}" srcOrd="0" destOrd="0" presId="urn:microsoft.com/office/officeart/2005/8/layout/hierarchy3"/>
    <dgm:cxn modelId="{D3A061BB-4073-4CEE-AF5E-5A8725620DAC}" type="presParOf" srcId="{3B032733-B7E6-494D-8262-82006CD650EA}" destId="{62BB9A60-464E-4635-AE4A-B8880A676305}" srcOrd="1" destOrd="0" presId="urn:microsoft.com/office/officeart/2005/8/layout/hierarchy3"/>
    <dgm:cxn modelId="{B1D05877-ABBF-4018-88B1-064627ACE7D2}" type="presParOf" srcId="{3B032733-B7E6-494D-8262-82006CD650EA}" destId="{FB0A6925-50C7-4EAD-B3CB-EA6E0F2955F0}" srcOrd="2" destOrd="0" presId="urn:microsoft.com/office/officeart/2005/8/layout/hierarchy3"/>
    <dgm:cxn modelId="{A9A1092F-C924-4708-A7AF-E09623C5CD3E}" type="presParOf" srcId="{3B032733-B7E6-494D-8262-82006CD650EA}" destId="{2E99DD89-D91B-43C5-9ECF-16FD1D1A8C8B}" srcOrd="3" destOrd="0" presId="urn:microsoft.com/office/officeart/2005/8/layout/hierarchy3"/>
    <dgm:cxn modelId="{E0A649AE-3D87-4CA5-942C-FAD861957E46}" type="presParOf" srcId="{3B032733-B7E6-494D-8262-82006CD650EA}" destId="{9ABCE048-C6D9-458C-B352-0FB3EB6AFBD5}" srcOrd="4" destOrd="0" presId="urn:microsoft.com/office/officeart/2005/8/layout/hierarchy3"/>
    <dgm:cxn modelId="{AD3BBB4B-46A5-4A64-A7E2-5C0A71B16B7A}" type="presParOf" srcId="{3B032733-B7E6-494D-8262-82006CD650EA}" destId="{38E5374B-27D3-46F8-BB8F-B4FB2E2106E5}" srcOrd="5" destOrd="0" presId="urn:microsoft.com/office/officeart/2005/8/layout/hierarchy3"/>
    <dgm:cxn modelId="{90F6C408-6C51-4768-A081-8517D9C7C7E8}" type="presParOf" srcId="{3B032733-B7E6-494D-8262-82006CD650EA}" destId="{9B07222E-CD24-45CC-860E-E6FF4828125F}" srcOrd="6" destOrd="0" presId="urn:microsoft.com/office/officeart/2005/8/layout/hierarchy3"/>
    <dgm:cxn modelId="{A9FFA9BA-02DD-492C-97B3-8DB1B2DE5AA3}" type="presParOf" srcId="{3B032733-B7E6-494D-8262-82006CD650EA}" destId="{E01ABCEF-461E-4CF6-A0FC-6F002076F5E1}" srcOrd="7" destOrd="0" presId="urn:microsoft.com/office/officeart/2005/8/layout/hierarchy3"/>
    <dgm:cxn modelId="{CB27E493-2F62-473B-AF24-A9F19C837029}" type="presParOf" srcId="{3B032733-B7E6-494D-8262-82006CD650EA}" destId="{4D4A92C8-D99D-4BD4-A19E-C2D4A7B31F90}" srcOrd="8" destOrd="0" presId="urn:microsoft.com/office/officeart/2005/8/layout/hierarchy3"/>
    <dgm:cxn modelId="{503FC3F3-13B2-4D32-8782-D569BAA736E1}" type="presParOf" srcId="{3B032733-B7E6-494D-8262-82006CD650EA}" destId="{1A4B5C3D-0414-4D9B-9206-B034801F30B7}" srcOrd="9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2B89E5-74C6-45F1-B512-020E1C8E9CEA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9BD763C-22A5-4795-B30A-4DE27214B272}">
      <dgm:prSet phldrT="[Текст]" custT="1"/>
      <dgm:spPr>
        <a:solidFill>
          <a:schemeClr val="bg1">
            <a:lumMod val="85000"/>
          </a:schemeClr>
        </a:solidFill>
        <a:ln w="28575"/>
      </dgm:spPr>
      <dgm:t>
        <a:bodyPr/>
        <a:lstStyle/>
        <a:p>
          <a:pPr algn="ctr"/>
          <a:r>
            <a:rPr lang="ru-RU" sz="1200" dirty="0" smtClean="0"/>
            <a:t>Разработка норм-прав. базы.</a:t>
          </a:r>
          <a:endParaRPr lang="ru-RU" sz="1200" dirty="0"/>
        </a:p>
      </dgm:t>
    </dgm:pt>
    <dgm:pt modelId="{341ACDAF-771F-494B-9575-61C8ADBB297C}" type="parTrans" cxnId="{7B9432DD-1334-4DDC-BD63-D4F9E79DE56B}">
      <dgm:prSet/>
      <dgm:spPr/>
      <dgm:t>
        <a:bodyPr/>
        <a:lstStyle/>
        <a:p>
          <a:pPr algn="ctr"/>
          <a:endParaRPr lang="ru-RU" sz="1200"/>
        </a:p>
      </dgm:t>
    </dgm:pt>
    <dgm:pt modelId="{20CBD51E-4E49-45BF-A26F-68F8C93E8AE7}" type="sibTrans" cxnId="{7B9432DD-1334-4DDC-BD63-D4F9E79DE56B}">
      <dgm:prSet/>
      <dgm:spPr/>
      <dgm:t>
        <a:bodyPr/>
        <a:lstStyle/>
        <a:p>
          <a:pPr algn="ctr"/>
          <a:endParaRPr lang="ru-RU" sz="1200"/>
        </a:p>
      </dgm:t>
    </dgm:pt>
    <dgm:pt modelId="{7B217080-AF90-4B3C-8C1A-EFB702E772A7}">
      <dgm:prSet custT="1"/>
      <dgm:spPr>
        <a:solidFill>
          <a:schemeClr val="bg1">
            <a:lumMod val="85000"/>
          </a:schemeClr>
        </a:solidFill>
        <a:ln w="28575"/>
      </dgm:spPr>
      <dgm:t>
        <a:bodyPr/>
        <a:lstStyle/>
        <a:p>
          <a:pPr algn="ctr"/>
          <a:r>
            <a:rPr lang="ru-RU" sz="1200" dirty="0" smtClean="0"/>
            <a:t>Сопровождение реализации проекта.</a:t>
          </a:r>
        </a:p>
      </dgm:t>
    </dgm:pt>
    <dgm:pt modelId="{F4E36C29-577D-4225-8342-AB59EFED1EFB}" type="parTrans" cxnId="{AC8FDF86-B81C-4A4F-880E-48B06A133D49}">
      <dgm:prSet/>
      <dgm:spPr/>
      <dgm:t>
        <a:bodyPr/>
        <a:lstStyle/>
        <a:p>
          <a:pPr algn="ctr"/>
          <a:endParaRPr lang="ru-RU" sz="1200"/>
        </a:p>
      </dgm:t>
    </dgm:pt>
    <dgm:pt modelId="{7CC35E1D-2DF1-48C5-83D6-5A957C30E44B}" type="sibTrans" cxnId="{AC8FDF86-B81C-4A4F-880E-48B06A133D49}">
      <dgm:prSet/>
      <dgm:spPr/>
      <dgm:t>
        <a:bodyPr/>
        <a:lstStyle/>
        <a:p>
          <a:pPr algn="ctr"/>
          <a:endParaRPr lang="ru-RU" sz="1200"/>
        </a:p>
      </dgm:t>
    </dgm:pt>
    <dgm:pt modelId="{32B32554-82A4-498D-8885-F5F88719FAC8}">
      <dgm:prSet custT="1"/>
      <dgm:spPr>
        <a:solidFill>
          <a:schemeClr val="bg1">
            <a:lumMod val="85000"/>
          </a:schemeClr>
        </a:solidFill>
        <a:ln w="28575"/>
      </dgm:spPr>
      <dgm:t>
        <a:bodyPr/>
        <a:lstStyle/>
        <a:p>
          <a:pPr algn="ctr"/>
          <a:r>
            <a:rPr lang="ru-RU" sz="1200" dirty="0" smtClean="0"/>
            <a:t>Координация взаимодействия всех участников образовательного процесса</a:t>
          </a:r>
        </a:p>
      </dgm:t>
    </dgm:pt>
    <dgm:pt modelId="{A2DDD0D3-0786-4824-95CE-0646FB92F6C8}" type="parTrans" cxnId="{9F7581AE-5581-4B39-9755-2EA10CC75488}">
      <dgm:prSet/>
      <dgm:spPr/>
      <dgm:t>
        <a:bodyPr/>
        <a:lstStyle/>
        <a:p>
          <a:pPr algn="ctr"/>
          <a:endParaRPr lang="ru-RU" sz="1200"/>
        </a:p>
      </dgm:t>
    </dgm:pt>
    <dgm:pt modelId="{270DF772-2FBF-4536-8BB6-F2E35AF40C7E}" type="sibTrans" cxnId="{9F7581AE-5581-4B39-9755-2EA10CC75488}">
      <dgm:prSet/>
      <dgm:spPr/>
      <dgm:t>
        <a:bodyPr/>
        <a:lstStyle/>
        <a:p>
          <a:pPr algn="ctr"/>
          <a:endParaRPr lang="ru-RU" sz="1200"/>
        </a:p>
      </dgm:t>
    </dgm:pt>
    <dgm:pt modelId="{810D3086-9A71-4716-857B-3A81D0C8D22E}">
      <dgm:prSet custT="1"/>
      <dgm:spPr>
        <a:solidFill>
          <a:schemeClr val="bg1">
            <a:lumMod val="85000"/>
          </a:schemeClr>
        </a:solidFill>
        <a:ln w="28575"/>
      </dgm:spPr>
      <dgm:t>
        <a:bodyPr/>
        <a:lstStyle/>
        <a:p>
          <a:pPr algn="ctr"/>
          <a:r>
            <a:rPr lang="ru-RU" sz="1200" dirty="0" smtClean="0"/>
            <a:t>Промежуточный контроль реализации проекта</a:t>
          </a:r>
          <a:endParaRPr lang="ru-RU" sz="1200" dirty="0"/>
        </a:p>
      </dgm:t>
    </dgm:pt>
    <dgm:pt modelId="{337F9959-14D8-4C24-9728-AE550095973F}" type="parTrans" cxnId="{3A521727-DCA6-4A57-A24A-74705391791B}">
      <dgm:prSet/>
      <dgm:spPr/>
      <dgm:t>
        <a:bodyPr/>
        <a:lstStyle/>
        <a:p>
          <a:pPr algn="ctr"/>
          <a:endParaRPr lang="ru-RU" sz="1200"/>
        </a:p>
      </dgm:t>
    </dgm:pt>
    <dgm:pt modelId="{AC447074-DC51-47EA-B2C4-EFF187C02BC7}" type="sibTrans" cxnId="{3A521727-DCA6-4A57-A24A-74705391791B}">
      <dgm:prSet/>
      <dgm:spPr/>
      <dgm:t>
        <a:bodyPr/>
        <a:lstStyle/>
        <a:p>
          <a:pPr algn="ctr"/>
          <a:endParaRPr lang="ru-RU" sz="1200"/>
        </a:p>
      </dgm:t>
    </dgm:pt>
    <dgm:pt modelId="{97223FF8-28C8-419C-A2E7-7201FC5A97DE}" type="pres">
      <dgm:prSet presAssocID="{812B89E5-74C6-45F1-B512-020E1C8E9C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7C1FC7-1283-454A-AAF8-0E368E111B9F}" type="pres">
      <dgm:prSet presAssocID="{19BD763C-22A5-4795-B30A-4DE27214B27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02748-12C5-47DA-BA99-B8B59731B2CC}" type="pres">
      <dgm:prSet presAssocID="{20CBD51E-4E49-45BF-A26F-68F8C93E8AE7}" presName="spacer" presStyleCnt="0"/>
      <dgm:spPr/>
    </dgm:pt>
    <dgm:pt modelId="{29C39BE0-E243-421E-80FD-5FF4644AD8F0}" type="pres">
      <dgm:prSet presAssocID="{7B217080-AF90-4B3C-8C1A-EFB702E772A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E1BF6-6F0D-4931-BDC9-CF8ADAD24943}" type="pres">
      <dgm:prSet presAssocID="{7CC35E1D-2DF1-48C5-83D6-5A957C30E44B}" presName="spacer" presStyleCnt="0"/>
      <dgm:spPr/>
    </dgm:pt>
    <dgm:pt modelId="{1B1CE3B2-6C85-416C-8F70-5E0EF7424990}" type="pres">
      <dgm:prSet presAssocID="{32B32554-82A4-498D-8885-F5F88719FAC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EF7E0-2EA0-4F50-959D-D5B3DDB3A3C5}" type="pres">
      <dgm:prSet presAssocID="{270DF772-2FBF-4536-8BB6-F2E35AF40C7E}" presName="spacer" presStyleCnt="0"/>
      <dgm:spPr/>
    </dgm:pt>
    <dgm:pt modelId="{0D007D8A-C1A3-439E-8C50-AD19F668EF2A}" type="pres">
      <dgm:prSet presAssocID="{810D3086-9A71-4716-857B-3A81D0C8D22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17817E-546A-4733-BD80-4745A2722887}" type="presOf" srcId="{19BD763C-22A5-4795-B30A-4DE27214B272}" destId="{397C1FC7-1283-454A-AAF8-0E368E111B9F}" srcOrd="0" destOrd="0" presId="urn:microsoft.com/office/officeart/2005/8/layout/vList2"/>
    <dgm:cxn modelId="{7B9432DD-1334-4DDC-BD63-D4F9E79DE56B}" srcId="{812B89E5-74C6-45F1-B512-020E1C8E9CEA}" destId="{19BD763C-22A5-4795-B30A-4DE27214B272}" srcOrd="0" destOrd="0" parTransId="{341ACDAF-771F-494B-9575-61C8ADBB297C}" sibTransId="{20CBD51E-4E49-45BF-A26F-68F8C93E8AE7}"/>
    <dgm:cxn modelId="{260DF9D6-9C4B-47B4-B50D-332A6C4EF6A9}" type="presOf" srcId="{812B89E5-74C6-45F1-B512-020E1C8E9CEA}" destId="{97223FF8-28C8-419C-A2E7-7201FC5A97DE}" srcOrd="0" destOrd="0" presId="urn:microsoft.com/office/officeart/2005/8/layout/vList2"/>
    <dgm:cxn modelId="{7FFE814A-161A-4367-8D1C-96CE48CD8430}" type="presOf" srcId="{7B217080-AF90-4B3C-8C1A-EFB702E772A7}" destId="{29C39BE0-E243-421E-80FD-5FF4644AD8F0}" srcOrd="0" destOrd="0" presId="urn:microsoft.com/office/officeart/2005/8/layout/vList2"/>
    <dgm:cxn modelId="{AC8FDF86-B81C-4A4F-880E-48B06A133D49}" srcId="{812B89E5-74C6-45F1-B512-020E1C8E9CEA}" destId="{7B217080-AF90-4B3C-8C1A-EFB702E772A7}" srcOrd="1" destOrd="0" parTransId="{F4E36C29-577D-4225-8342-AB59EFED1EFB}" sibTransId="{7CC35E1D-2DF1-48C5-83D6-5A957C30E44B}"/>
    <dgm:cxn modelId="{898494CF-D08D-4A81-A8F5-E5322BA323A6}" type="presOf" srcId="{810D3086-9A71-4716-857B-3A81D0C8D22E}" destId="{0D007D8A-C1A3-439E-8C50-AD19F668EF2A}" srcOrd="0" destOrd="0" presId="urn:microsoft.com/office/officeart/2005/8/layout/vList2"/>
    <dgm:cxn modelId="{9F7581AE-5581-4B39-9755-2EA10CC75488}" srcId="{812B89E5-74C6-45F1-B512-020E1C8E9CEA}" destId="{32B32554-82A4-498D-8885-F5F88719FAC8}" srcOrd="2" destOrd="0" parTransId="{A2DDD0D3-0786-4824-95CE-0646FB92F6C8}" sibTransId="{270DF772-2FBF-4536-8BB6-F2E35AF40C7E}"/>
    <dgm:cxn modelId="{D9E44FC6-F1ED-4AFA-AE37-C194E77AEA47}" type="presOf" srcId="{32B32554-82A4-498D-8885-F5F88719FAC8}" destId="{1B1CE3B2-6C85-416C-8F70-5E0EF7424990}" srcOrd="0" destOrd="0" presId="urn:microsoft.com/office/officeart/2005/8/layout/vList2"/>
    <dgm:cxn modelId="{3A521727-DCA6-4A57-A24A-74705391791B}" srcId="{812B89E5-74C6-45F1-B512-020E1C8E9CEA}" destId="{810D3086-9A71-4716-857B-3A81D0C8D22E}" srcOrd="3" destOrd="0" parTransId="{337F9959-14D8-4C24-9728-AE550095973F}" sibTransId="{AC447074-DC51-47EA-B2C4-EFF187C02BC7}"/>
    <dgm:cxn modelId="{34C3747B-6CD0-40E3-A8C0-B3656A22DBB8}" type="presParOf" srcId="{97223FF8-28C8-419C-A2E7-7201FC5A97DE}" destId="{397C1FC7-1283-454A-AAF8-0E368E111B9F}" srcOrd="0" destOrd="0" presId="urn:microsoft.com/office/officeart/2005/8/layout/vList2"/>
    <dgm:cxn modelId="{A1929AEC-61BB-4930-807C-225BB836BFB0}" type="presParOf" srcId="{97223FF8-28C8-419C-A2E7-7201FC5A97DE}" destId="{BE802748-12C5-47DA-BA99-B8B59731B2CC}" srcOrd="1" destOrd="0" presId="urn:microsoft.com/office/officeart/2005/8/layout/vList2"/>
    <dgm:cxn modelId="{46A83FC6-5AE9-4802-858B-6A81FF45282E}" type="presParOf" srcId="{97223FF8-28C8-419C-A2E7-7201FC5A97DE}" destId="{29C39BE0-E243-421E-80FD-5FF4644AD8F0}" srcOrd="2" destOrd="0" presId="urn:microsoft.com/office/officeart/2005/8/layout/vList2"/>
    <dgm:cxn modelId="{0F03DD36-89E3-486E-8FB5-24E92E52FDAE}" type="presParOf" srcId="{97223FF8-28C8-419C-A2E7-7201FC5A97DE}" destId="{7B0E1BF6-6F0D-4931-BDC9-CF8ADAD24943}" srcOrd="3" destOrd="0" presId="urn:microsoft.com/office/officeart/2005/8/layout/vList2"/>
    <dgm:cxn modelId="{9FD77D11-DB81-43E4-B093-121DBA1020E9}" type="presParOf" srcId="{97223FF8-28C8-419C-A2E7-7201FC5A97DE}" destId="{1B1CE3B2-6C85-416C-8F70-5E0EF7424990}" srcOrd="4" destOrd="0" presId="urn:microsoft.com/office/officeart/2005/8/layout/vList2"/>
    <dgm:cxn modelId="{4098EF62-59D6-4078-AAE9-0FD347ECBBDE}" type="presParOf" srcId="{97223FF8-28C8-419C-A2E7-7201FC5A97DE}" destId="{1F8EF7E0-2EA0-4F50-959D-D5B3DDB3A3C5}" srcOrd="5" destOrd="0" presId="urn:microsoft.com/office/officeart/2005/8/layout/vList2"/>
    <dgm:cxn modelId="{4F1F2B11-E6AA-44D1-ADFF-620D4E1D4243}" type="presParOf" srcId="{97223FF8-28C8-419C-A2E7-7201FC5A97DE}" destId="{0D007D8A-C1A3-439E-8C50-AD19F668EF2A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09EC1-4B20-419E-B080-8425B1782048}">
      <dsp:nvSpPr>
        <dsp:cNvPr id="0" name=""/>
        <dsp:cNvSpPr/>
      </dsp:nvSpPr>
      <dsp:spPr>
        <a:xfrm>
          <a:off x="230037" y="754"/>
          <a:ext cx="1592361" cy="9554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ТЕХНИЧЕСКИЙ СПЕЦИАЛИСТ</a:t>
          </a:r>
          <a:endParaRPr lang="ru-RU" sz="1200" b="1" kern="1200" dirty="0"/>
        </a:p>
      </dsp:txBody>
      <dsp:txXfrm>
        <a:off x="230037" y="754"/>
        <a:ext cx="1592361" cy="955416"/>
      </dsp:txXfrm>
    </dsp:sp>
    <dsp:sp modelId="{AFBFAA4F-861C-4A3B-88F3-3ECEA5156602}">
      <dsp:nvSpPr>
        <dsp:cNvPr id="0" name=""/>
        <dsp:cNvSpPr/>
      </dsp:nvSpPr>
      <dsp:spPr>
        <a:xfrm>
          <a:off x="1981634" y="754"/>
          <a:ext cx="1592361" cy="9554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СПЕЦИАЛИСТ ПО ИНФОРМИРОВАНИЮ</a:t>
          </a:r>
          <a:endParaRPr lang="ru-RU" sz="1200" b="1" kern="1200" dirty="0"/>
        </a:p>
      </dsp:txBody>
      <dsp:txXfrm>
        <a:off x="1981634" y="754"/>
        <a:ext cx="1592361" cy="955416"/>
      </dsp:txXfrm>
    </dsp:sp>
    <dsp:sp modelId="{E834BC4C-C7BB-4582-8DF2-FCEF69D02FBC}">
      <dsp:nvSpPr>
        <dsp:cNvPr id="0" name=""/>
        <dsp:cNvSpPr/>
      </dsp:nvSpPr>
      <dsp:spPr>
        <a:xfrm>
          <a:off x="3733232" y="754"/>
          <a:ext cx="1592361" cy="9554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СПЕЦИАЛИСТ ПО СОПРОВОЖДЕНИЮ КЛАССНЫХ РУКОВОДИТЕЛЕЙ</a:t>
          </a:r>
          <a:endParaRPr lang="ru-RU" sz="1200" b="1" kern="1200" dirty="0"/>
        </a:p>
      </dsp:txBody>
      <dsp:txXfrm>
        <a:off x="3733232" y="754"/>
        <a:ext cx="1592361" cy="955416"/>
      </dsp:txXfrm>
    </dsp:sp>
    <dsp:sp modelId="{8A597C51-3E7C-4949-BCAE-7BD03F7C7B8D}">
      <dsp:nvSpPr>
        <dsp:cNvPr id="0" name=""/>
        <dsp:cNvSpPr/>
      </dsp:nvSpPr>
      <dsp:spPr>
        <a:xfrm>
          <a:off x="1105836" y="1115407"/>
          <a:ext cx="1592361" cy="9554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СПЕЦИАЛИСТ ПО СОПРОВОЖДЕНИЮ УЧИТЕЛЕЙ-ПРЕДМЕТНИКОВ</a:t>
          </a:r>
          <a:endParaRPr lang="ru-RU" sz="1200" b="1" kern="1200" dirty="0"/>
        </a:p>
      </dsp:txBody>
      <dsp:txXfrm>
        <a:off x="1105836" y="1115407"/>
        <a:ext cx="1592361" cy="955416"/>
      </dsp:txXfrm>
    </dsp:sp>
    <dsp:sp modelId="{E309775B-23D5-43B9-B20F-021791875105}">
      <dsp:nvSpPr>
        <dsp:cNvPr id="0" name=""/>
        <dsp:cNvSpPr/>
      </dsp:nvSpPr>
      <dsp:spPr>
        <a:xfrm>
          <a:off x="2857433" y="1115407"/>
          <a:ext cx="1592361" cy="9554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СПЕЦИАЛИСТ ПО ОРГАНИЗАЦИИ ЧЕСТВОВАНИЯ ПОБЕДИТЕЛЯ</a:t>
          </a:r>
          <a:endParaRPr lang="ru-RU" sz="1200" b="1" kern="1200" dirty="0"/>
        </a:p>
      </dsp:txBody>
      <dsp:txXfrm>
        <a:off x="2857433" y="1115407"/>
        <a:ext cx="1592361" cy="955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61333-E4CC-48EF-BE07-BECD5EFDFEC8}">
      <dsp:nvSpPr>
        <dsp:cNvPr id="0" name=""/>
        <dsp:cNvSpPr/>
      </dsp:nvSpPr>
      <dsp:spPr>
        <a:xfrm>
          <a:off x="378" y="51998"/>
          <a:ext cx="2782672" cy="3987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УЧИТЕЛЬ-ПРЕДМЕТНИК</a:t>
          </a:r>
          <a:endParaRPr lang="ru-RU" sz="1400" b="1" kern="1200" dirty="0"/>
        </a:p>
      </dsp:txBody>
      <dsp:txXfrm>
        <a:off x="12058" y="63678"/>
        <a:ext cx="2759312" cy="375425"/>
      </dsp:txXfrm>
    </dsp:sp>
    <dsp:sp modelId="{D467A4AB-06D9-4F96-9E41-0D81C7573534}">
      <dsp:nvSpPr>
        <dsp:cNvPr id="0" name=""/>
        <dsp:cNvSpPr/>
      </dsp:nvSpPr>
      <dsp:spPr>
        <a:xfrm>
          <a:off x="278645" y="450784"/>
          <a:ext cx="278267" cy="299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089"/>
              </a:lnTo>
              <a:lnTo>
                <a:pt x="278267" y="299089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B9A60-464E-4635-AE4A-B8880A676305}">
      <dsp:nvSpPr>
        <dsp:cNvPr id="0" name=""/>
        <dsp:cNvSpPr/>
      </dsp:nvSpPr>
      <dsp:spPr>
        <a:xfrm>
          <a:off x="556913" y="550481"/>
          <a:ext cx="2344000" cy="39878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Готовит номинации и задания по предмету.</a:t>
          </a:r>
          <a:endParaRPr lang="ru-RU" sz="1200" kern="1200" dirty="0"/>
        </a:p>
      </dsp:txBody>
      <dsp:txXfrm>
        <a:off x="568593" y="562161"/>
        <a:ext cx="2320640" cy="375425"/>
      </dsp:txXfrm>
    </dsp:sp>
    <dsp:sp modelId="{FB0A6925-50C7-4EAD-B3CB-EA6E0F2955F0}">
      <dsp:nvSpPr>
        <dsp:cNvPr id="0" name=""/>
        <dsp:cNvSpPr/>
      </dsp:nvSpPr>
      <dsp:spPr>
        <a:xfrm>
          <a:off x="278645" y="450784"/>
          <a:ext cx="278267" cy="797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571"/>
              </a:lnTo>
              <a:lnTo>
                <a:pt x="278267" y="797571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9DD89-D91B-43C5-9ECF-16FD1D1A8C8B}">
      <dsp:nvSpPr>
        <dsp:cNvPr id="0" name=""/>
        <dsp:cNvSpPr/>
      </dsp:nvSpPr>
      <dsp:spPr>
        <a:xfrm>
          <a:off x="556913" y="1048963"/>
          <a:ext cx="2344000" cy="39878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Заполняет график-сетку.</a:t>
          </a:r>
          <a:endParaRPr lang="ru-RU" sz="1200" kern="1200" dirty="0"/>
        </a:p>
      </dsp:txBody>
      <dsp:txXfrm>
        <a:off x="568593" y="1060643"/>
        <a:ext cx="2320640" cy="375425"/>
      </dsp:txXfrm>
    </dsp:sp>
    <dsp:sp modelId="{9ABCE048-C6D9-458C-B352-0FB3EB6AFBD5}">
      <dsp:nvSpPr>
        <dsp:cNvPr id="0" name=""/>
        <dsp:cNvSpPr/>
      </dsp:nvSpPr>
      <dsp:spPr>
        <a:xfrm>
          <a:off x="278645" y="450784"/>
          <a:ext cx="278267" cy="1296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6054"/>
              </a:lnTo>
              <a:lnTo>
                <a:pt x="278267" y="1296054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5374B-27D3-46F8-BB8F-B4FB2E2106E5}">
      <dsp:nvSpPr>
        <dsp:cNvPr id="0" name=""/>
        <dsp:cNvSpPr/>
      </dsp:nvSpPr>
      <dsp:spPr>
        <a:xfrm>
          <a:off x="556913" y="1547445"/>
          <a:ext cx="2344000" cy="39878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Организует и проводит конкурсные испытания.</a:t>
          </a:r>
          <a:endParaRPr lang="ru-RU" sz="1200" kern="1200" dirty="0"/>
        </a:p>
      </dsp:txBody>
      <dsp:txXfrm>
        <a:off x="568593" y="1559125"/>
        <a:ext cx="2320640" cy="375425"/>
      </dsp:txXfrm>
    </dsp:sp>
    <dsp:sp modelId="{9B07222E-CD24-45CC-860E-E6FF4828125F}">
      <dsp:nvSpPr>
        <dsp:cNvPr id="0" name=""/>
        <dsp:cNvSpPr/>
      </dsp:nvSpPr>
      <dsp:spPr>
        <a:xfrm>
          <a:off x="278645" y="450784"/>
          <a:ext cx="278267" cy="1794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536"/>
              </a:lnTo>
              <a:lnTo>
                <a:pt x="278267" y="1794536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ABCEF-461E-4CF6-A0FC-6F002076F5E1}">
      <dsp:nvSpPr>
        <dsp:cNvPr id="0" name=""/>
        <dsp:cNvSpPr/>
      </dsp:nvSpPr>
      <dsp:spPr>
        <a:xfrm>
          <a:off x="556913" y="2045928"/>
          <a:ext cx="2344000" cy="39878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Готовит и передаёт протокол проведения мероприятий. </a:t>
          </a:r>
          <a:endParaRPr lang="ru-RU" sz="1200" kern="1200" dirty="0"/>
        </a:p>
      </dsp:txBody>
      <dsp:txXfrm>
        <a:off x="568593" y="2057608"/>
        <a:ext cx="2320640" cy="3754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61333-E4CC-48EF-BE07-BECD5EFDFEC8}">
      <dsp:nvSpPr>
        <dsp:cNvPr id="0" name=""/>
        <dsp:cNvSpPr/>
      </dsp:nvSpPr>
      <dsp:spPr>
        <a:xfrm>
          <a:off x="0" y="0"/>
          <a:ext cx="2777730" cy="3980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УЧИТЕЛЬ-ПРЕДМЕТНИК</a:t>
          </a:r>
          <a:endParaRPr lang="ru-RU" sz="1400" b="1" kern="1200" dirty="0"/>
        </a:p>
      </dsp:txBody>
      <dsp:txXfrm>
        <a:off x="11659" y="11659"/>
        <a:ext cx="2754412" cy="374759"/>
      </dsp:txXfrm>
    </dsp:sp>
    <dsp:sp modelId="{D467A4AB-06D9-4F96-9E41-0D81C7573534}">
      <dsp:nvSpPr>
        <dsp:cNvPr id="0" name=""/>
        <dsp:cNvSpPr/>
      </dsp:nvSpPr>
      <dsp:spPr>
        <a:xfrm>
          <a:off x="277773" y="398077"/>
          <a:ext cx="279813" cy="324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177"/>
              </a:lnTo>
              <a:lnTo>
                <a:pt x="279813" y="324177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B9A60-464E-4635-AE4A-B8880A676305}">
      <dsp:nvSpPr>
        <dsp:cNvPr id="0" name=""/>
        <dsp:cNvSpPr/>
      </dsp:nvSpPr>
      <dsp:spPr>
        <a:xfrm>
          <a:off x="557586" y="523216"/>
          <a:ext cx="2339836" cy="39807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Готовит таблицу к момент участия учащегося в проекте</a:t>
          </a:r>
          <a:endParaRPr lang="ru-RU" sz="1200" kern="1200" dirty="0"/>
        </a:p>
      </dsp:txBody>
      <dsp:txXfrm>
        <a:off x="569245" y="534875"/>
        <a:ext cx="2316518" cy="374759"/>
      </dsp:txXfrm>
    </dsp:sp>
    <dsp:sp modelId="{FB0A6925-50C7-4EAD-B3CB-EA6E0F2955F0}">
      <dsp:nvSpPr>
        <dsp:cNvPr id="0" name=""/>
        <dsp:cNvSpPr/>
      </dsp:nvSpPr>
      <dsp:spPr>
        <a:xfrm>
          <a:off x="277773" y="398077"/>
          <a:ext cx="279813" cy="821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1774"/>
              </a:lnTo>
              <a:lnTo>
                <a:pt x="279813" y="821774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9DD89-D91B-43C5-9ECF-16FD1D1A8C8B}">
      <dsp:nvSpPr>
        <dsp:cNvPr id="0" name=""/>
        <dsp:cNvSpPr/>
      </dsp:nvSpPr>
      <dsp:spPr>
        <a:xfrm>
          <a:off x="557586" y="1020813"/>
          <a:ext cx="2339836" cy="39807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Введёт мониторинг</a:t>
          </a:r>
          <a:endParaRPr lang="ru-RU" sz="1200" kern="1200" dirty="0"/>
        </a:p>
      </dsp:txBody>
      <dsp:txXfrm>
        <a:off x="569245" y="1032472"/>
        <a:ext cx="2316518" cy="374759"/>
      </dsp:txXfrm>
    </dsp:sp>
    <dsp:sp modelId="{9ABCE048-C6D9-458C-B352-0FB3EB6AFBD5}">
      <dsp:nvSpPr>
        <dsp:cNvPr id="0" name=""/>
        <dsp:cNvSpPr/>
      </dsp:nvSpPr>
      <dsp:spPr>
        <a:xfrm>
          <a:off x="277773" y="398077"/>
          <a:ext cx="279813" cy="1319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9371"/>
              </a:lnTo>
              <a:lnTo>
                <a:pt x="279813" y="1319371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5374B-27D3-46F8-BB8F-B4FB2E2106E5}">
      <dsp:nvSpPr>
        <dsp:cNvPr id="0" name=""/>
        <dsp:cNvSpPr/>
      </dsp:nvSpPr>
      <dsp:spPr>
        <a:xfrm>
          <a:off x="557586" y="1518410"/>
          <a:ext cx="2339836" cy="39807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Собирает портфолио</a:t>
          </a:r>
          <a:endParaRPr lang="ru-RU" sz="1200" kern="1200" dirty="0"/>
        </a:p>
      </dsp:txBody>
      <dsp:txXfrm>
        <a:off x="569245" y="1530069"/>
        <a:ext cx="2316518" cy="374759"/>
      </dsp:txXfrm>
    </dsp:sp>
    <dsp:sp modelId="{9B07222E-CD24-45CC-860E-E6FF4828125F}">
      <dsp:nvSpPr>
        <dsp:cNvPr id="0" name=""/>
        <dsp:cNvSpPr/>
      </dsp:nvSpPr>
      <dsp:spPr>
        <a:xfrm>
          <a:off x="277773" y="398077"/>
          <a:ext cx="279813" cy="1816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6968"/>
              </a:lnTo>
              <a:lnTo>
                <a:pt x="279813" y="1816968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ABCEF-461E-4CF6-A0FC-6F002076F5E1}">
      <dsp:nvSpPr>
        <dsp:cNvPr id="0" name=""/>
        <dsp:cNvSpPr/>
      </dsp:nvSpPr>
      <dsp:spPr>
        <a:xfrm>
          <a:off x="557586" y="2016007"/>
          <a:ext cx="2339836" cy="39807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Индивидуальный разговор с родителями</a:t>
          </a:r>
          <a:endParaRPr lang="ru-RU" sz="1200" kern="1200" dirty="0"/>
        </a:p>
      </dsp:txBody>
      <dsp:txXfrm>
        <a:off x="569245" y="2027666"/>
        <a:ext cx="2316518" cy="374759"/>
      </dsp:txXfrm>
    </dsp:sp>
    <dsp:sp modelId="{4D4A92C8-D99D-4BD4-A19E-C2D4A7B31F90}">
      <dsp:nvSpPr>
        <dsp:cNvPr id="0" name=""/>
        <dsp:cNvSpPr/>
      </dsp:nvSpPr>
      <dsp:spPr>
        <a:xfrm>
          <a:off x="277773" y="398077"/>
          <a:ext cx="279813" cy="2314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566"/>
              </a:lnTo>
              <a:lnTo>
                <a:pt x="279813" y="2314566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4B5C3D-0414-4D9B-9206-B034801F30B7}">
      <dsp:nvSpPr>
        <dsp:cNvPr id="0" name=""/>
        <dsp:cNvSpPr/>
      </dsp:nvSpPr>
      <dsp:spPr>
        <a:xfrm>
          <a:off x="557586" y="2513604"/>
          <a:ext cx="2341664" cy="39807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 в четверть собеседование на заседании рабочей группы</a:t>
          </a:r>
          <a:endParaRPr lang="ru-RU" sz="1200" kern="1200" dirty="0"/>
        </a:p>
      </dsp:txBody>
      <dsp:txXfrm>
        <a:off x="569245" y="2525263"/>
        <a:ext cx="2318346" cy="3747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C1FC7-1283-454A-AAF8-0E368E111B9F}">
      <dsp:nvSpPr>
        <dsp:cNvPr id="0" name=""/>
        <dsp:cNvSpPr/>
      </dsp:nvSpPr>
      <dsp:spPr>
        <a:xfrm>
          <a:off x="0" y="18804"/>
          <a:ext cx="5105401" cy="318240"/>
        </a:xfrm>
        <a:prstGeom prst="roundRect">
          <a:avLst/>
        </a:prstGeom>
        <a:solidFill>
          <a:schemeClr val="bg1">
            <a:lumMod val="8500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Разработка норм-прав. базы.</a:t>
          </a:r>
          <a:endParaRPr lang="ru-RU" sz="1200" kern="1200" dirty="0"/>
        </a:p>
      </dsp:txBody>
      <dsp:txXfrm>
        <a:off x="15535" y="34339"/>
        <a:ext cx="5074331" cy="287170"/>
      </dsp:txXfrm>
    </dsp:sp>
    <dsp:sp modelId="{29C39BE0-E243-421E-80FD-5FF4644AD8F0}">
      <dsp:nvSpPr>
        <dsp:cNvPr id="0" name=""/>
        <dsp:cNvSpPr/>
      </dsp:nvSpPr>
      <dsp:spPr>
        <a:xfrm>
          <a:off x="0" y="386004"/>
          <a:ext cx="5105401" cy="318240"/>
        </a:xfrm>
        <a:prstGeom prst="roundRect">
          <a:avLst/>
        </a:prstGeom>
        <a:solidFill>
          <a:schemeClr val="bg1">
            <a:lumMod val="8500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Сопровождение реализации проекта.</a:t>
          </a:r>
          <a:endParaRPr lang="ru-RU" sz="1200" kern="1200" dirty="0" smtClean="0"/>
        </a:p>
      </dsp:txBody>
      <dsp:txXfrm>
        <a:off x="15535" y="401539"/>
        <a:ext cx="5074331" cy="287170"/>
      </dsp:txXfrm>
    </dsp:sp>
    <dsp:sp modelId="{1B1CE3B2-6C85-416C-8F70-5E0EF7424990}">
      <dsp:nvSpPr>
        <dsp:cNvPr id="0" name=""/>
        <dsp:cNvSpPr/>
      </dsp:nvSpPr>
      <dsp:spPr>
        <a:xfrm>
          <a:off x="0" y="753204"/>
          <a:ext cx="5105401" cy="318240"/>
        </a:xfrm>
        <a:prstGeom prst="roundRect">
          <a:avLst/>
        </a:prstGeom>
        <a:solidFill>
          <a:schemeClr val="bg1">
            <a:lumMod val="8500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Координация взаимодействия всех участников образовательного процесса</a:t>
          </a:r>
          <a:endParaRPr lang="ru-RU" sz="1200" kern="1200" dirty="0" smtClean="0"/>
        </a:p>
      </dsp:txBody>
      <dsp:txXfrm>
        <a:off x="15535" y="768739"/>
        <a:ext cx="5074331" cy="287170"/>
      </dsp:txXfrm>
    </dsp:sp>
    <dsp:sp modelId="{0D007D8A-C1A3-439E-8C50-AD19F668EF2A}">
      <dsp:nvSpPr>
        <dsp:cNvPr id="0" name=""/>
        <dsp:cNvSpPr/>
      </dsp:nvSpPr>
      <dsp:spPr>
        <a:xfrm>
          <a:off x="0" y="1120404"/>
          <a:ext cx="5105401" cy="318240"/>
        </a:xfrm>
        <a:prstGeom prst="roundRect">
          <a:avLst/>
        </a:prstGeom>
        <a:solidFill>
          <a:schemeClr val="bg1">
            <a:lumMod val="8500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Промежуточный контроль реализации проекта</a:t>
          </a:r>
          <a:endParaRPr lang="ru-RU" sz="1200" kern="1200" dirty="0"/>
        </a:p>
      </dsp:txBody>
      <dsp:txXfrm>
        <a:off x="15535" y="1135939"/>
        <a:ext cx="5074331" cy="287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455E7-3B90-4B8D-9BA5-D6A71B7F1517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4496D-491F-4F09-A115-C7DDE8BFA9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4496D-491F-4F09-A115-C7DDE8BFA9C9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138F-2CB6-4D1B-AEBB-D86DBA55B9B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AAD7-6C9D-4521-928E-4E0EA942B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284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138F-2CB6-4D1B-AEBB-D86DBA55B9B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AAD7-6C9D-4521-928E-4E0EA942B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95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138F-2CB6-4D1B-AEBB-D86DBA55B9B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AAD7-6C9D-4521-928E-4E0EA942B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167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138F-2CB6-4D1B-AEBB-D86DBA55B9B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AAD7-6C9D-4521-928E-4E0EA942B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789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138F-2CB6-4D1B-AEBB-D86DBA55B9B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AAD7-6C9D-4521-928E-4E0EA942B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319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138F-2CB6-4D1B-AEBB-D86DBA55B9B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AAD7-6C9D-4521-928E-4E0EA942B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012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138F-2CB6-4D1B-AEBB-D86DBA55B9B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AAD7-6C9D-4521-928E-4E0EA942B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918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138F-2CB6-4D1B-AEBB-D86DBA55B9B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AAD7-6C9D-4521-928E-4E0EA942B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857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138F-2CB6-4D1B-AEBB-D86DBA55B9B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AAD7-6C9D-4521-928E-4E0EA942B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514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138F-2CB6-4D1B-AEBB-D86DBA55B9B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AAD7-6C9D-4521-928E-4E0EA942B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110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138F-2CB6-4D1B-AEBB-D86DBA55B9B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AAD7-6C9D-4521-928E-4E0EA942B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200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F138F-2CB6-4D1B-AEBB-D86DBA55B9B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6AAD7-6C9D-4521-928E-4E0EA942B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813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Layout" Target="../diagrams/layout3.xml"/><Relationship Id="rId18" Type="http://schemas.openxmlformats.org/officeDocument/2006/relationships/diagramQuickStyle" Target="../diagrams/quickStyle4.xml"/><Relationship Id="rId3" Type="http://schemas.openxmlformats.org/officeDocument/2006/relationships/notesSlide" Target="../notesSlides/notesSlide1.xml"/><Relationship Id="rId21" Type="http://schemas.microsoft.com/office/2007/relationships/diagramDrawing" Target="../diagrams/drawing4.xml"/><Relationship Id="rId7" Type="http://schemas.openxmlformats.org/officeDocument/2006/relationships/diagramColors" Target="../diagrams/colors1.xml"/><Relationship Id="rId12" Type="http://schemas.openxmlformats.org/officeDocument/2006/relationships/diagramData" Target="../diagrams/data3.xml"/><Relationship Id="rId17" Type="http://schemas.openxmlformats.org/officeDocument/2006/relationships/diagramLayout" Target="../diagrams/layout4.xml"/><Relationship Id="rId2" Type="http://schemas.openxmlformats.org/officeDocument/2006/relationships/slideLayout" Target="../slideLayouts/slideLayout2.xml"/><Relationship Id="rId16" Type="http://schemas.openxmlformats.org/officeDocument/2006/relationships/diagramData" Target="../diagrams/data4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24" Type="http://schemas.microsoft.com/office/2007/relationships/diagramDrawing" Target="../diagrams/drawing2.xml"/><Relationship Id="rId5" Type="http://schemas.openxmlformats.org/officeDocument/2006/relationships/diagramLayout" Target="../diagrams/layout1.xml"/><Relationship Id="rId15" Type="http://schemas.openxmlformats.org/officeDocument/2006/relationships/diagramColors" Target="../diagrams/colors3.xml"/><Relationship Id="rId23" Type="http://schemas.microsoft.com/office/2007/relationships/diagramDrawing" Target="../diagrams/drawing1.xml"/><Relationship Id="rId10" Type="http://schemas.openxmlformats.org/officeDocument/2006/relationships/diagramQuickStyle" Target="../diagrams/quickStyle2.xml"/><Relationship Id="rId19" Type="http://schemas.openxmlformats.org/officeDocument/2006/relationships/diagramColors" Target="../diagrams/colors4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Relationship Id="rId14" Type="http://schemas.openxmlformats.org/officeDocument/2006/relationships/diagramQuickStyle" Target="../diagrams/quickStyle3.xml"/><Relationship Id="rId22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Группа 90"/>
          <p:cNvGrpSpPr/>
          <p:nvPr/>
        </p:nvGrpSpPr>
        <p:grpSpPr>
          <a:xfrm>
            <a:off x="139099" y="279319"/>
            <a:ext cx="11920031" cy="5942614"/>
            <a:chOff x="138670" y="253188"/>
            <a:chExt cx="11920031" cy="5942614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38670" y="2084919"/>
              <a:ext cx="2710490" cy="2279919"/>
              <a:chOff x="292142" y="1484844"/>
              <a:chExt cx="2079853" cy="2279919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292142" y="1484844"/>
                <a:ext cx="2079853" cy="4878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/>
                  <a:t>УЧИТЕЛЬ-ПРЕДМЕТНИК</a:t>
                </a:r>
                <a:endParaRPr lang="ru-RU" sz="1600" b="1" dirty="0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292142" y="1972721"/>
                <a:ext cx="2079853" cy="179204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85750" indent="-285750">
                  <a:buFont typeface="Calibri" panose="020F0502020204030204" pitchFamily="34" charset="0"/>
                  <a:buChar char="-"/>
                </a:pPr>
                <a:r>
                  <a:rPr lang="ru-RU" sz="1200" dirty="0" smtClean="0"/>
                  <a:t>Готовит номинации и задания по предмету.</a:t>
                </a:r>
              </a:p>
              <a:p>
                <a:pPr marL="285750" indent="-285750">
                  <a:buFont typeface="Calibri" panose="020F0502020204030204" pitchFamily="34" charset="0"/>
                  <a:buChar char="-"/>
                </a:pPr>
                <a:r>
                  <a:rPr lang="ru-RU" sz="1200" dirty="0" smtClean="0"/>
                  <a:t>Заполняет график-сетку.</a:t>
                </a:r>
              </a:p>
              <a:p>
                <a:pPr marL="285750" indent="-285750">
                  <a:buFont typeface="Calibri" panose="020F0502020204030204" pitchFamily="34" charset="0"/>
                  <a:buChar char="-"/>
                </a:pPr>
                <a:r>
                  <a:rPr lang="ru-RU" sz="1200" dirty="0" smtClean="0"/>
                  <a:t>Организует и проводит конкурсные испытания.</a:t>
                </a:r>
              </a:p>
              <a:p>
                <a:pPr marL="285750" indent="-285750">
                  <a:buFont typeface="Calibri" panose="020F0502020204030204" pitchFamily="34" charset="0"/>
                  <a:buChar char="-"/>
                </a:pPr>
                <a:r>
                  <a:rPr lang="ru-RU" sz="1200" dirty="0" smtClean="0"/>
                  <a:t>Готовит и передаёт протокол проведения мероприятий. </a:t>
                </a:r>
                <a:endParaRPr lang="ru-RU" sz="1200" dirty="0"/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9342839" y="2092203"/>
              <a:ext cx="2715862" cy="2272636"/>
              <a:chOff x="371204" y="1492128"/>
              <a:chExt cx="2083973" cy="2272636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371205" y="1492128"/>
                <a:ext cx="2083971" cy="48577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/>
                  <a:t>КЛАССНЫЙ РУКОВОДИТЕЛЬ</a:t>
                </a:r>
                <a:endParaRPr lang="ru-RU" sz="1600" b="1" dirty="0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371204" y="1977901"/>
                <a:ext cx="2083973" cy="178686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85750" indent="-285750">
                  <a:buFont typeface="Calibri" panose="020F0502020204030204" pitchFamily="34" charset="0"/>
                  <a:buChar char="-"/>
                </a:pPr>
                <a:r>
                  <a:rPr lang="ru-RU" sz="1200" dirty="0" smtClean="0"/>
                  <a:t>На основе сетки графика готовит таблицу  мониторинга участия учащегося в проекте.</a:t>
                </a:r>
              </a:p>
              <a:p>
                <a:pPr marL="285750" indent="-285750">
                  <a:buFont typeface="Calibri" panose="020F0502020204030204" pitchFamily="34" charset="0"/>
                  <a:buChar char="-"/>
                </a:pPr>
                <a:r>
                  <a:rPr lang="ru-RU" sz="1200" dirty="0" smtClean="0"/>
                  <a:t>Введёт мониторинг.</a:t>
                </a:r>
              </a:p>
              <a:p>
                <a:pPr marL="285750" indent="-285750">
                  <a:buFont typeface="Calibri" panose="020F0502020204030204" pitchFamily="34" charset="0"/>
                  <a:buChar char="-"/>
                </a:pPr>
                <a:r>
                  <a:rPr lang="ru-RU" sz="1200" dirty="0" smtClean="0"/>
                  <a:t>Собирает портфолио.</a:t>
                </a:r>
              </a:p>
              <a:p>
                <a:pPr marL="285750" indent="-285750">
                  <a:buFont typeface="Calibri" panose="020F0502020204030204" pitchFamily="34" charset="0"/>
                  <a:buChar char="-"/>
                </a:pPr>
                <a:r>
                  <a:rPr lang="ru-RU" sz="1200" dirty="0" smtClean="0"/>
                  <a:t>Индивидуальный разговор с родителями победителя.</a:t>
                </a:r>
              </a:p>
              <a:p>
                <a:pPr marL="285750" indent="-285750">
                  <a:buFont typeface="Calibri" panose="020F0502020204030204" pitchFamily="34" charset="0"/>
                  <a:buChar char="-"/>
                </a:pPr>
                <a:r>
                  <a:rPr lang="ru-RU" sz="1200" dirty="0" smtClean="0"/>
                  <a:t>Раз в четверть собеседование на заседании рабочей группы.</a:t>
                </a:r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4998546" y="4337545"/>
              <a:ext cx="2218111" cy="1323158"/>
              <a:chOff x="4840117" y="3836374"/>
              <a:chExt cx="1626340" cy="1180875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4840117" y="3836374"/>
                <a:ext cx="1626337" cy="9488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 dirty="0" smtClean="0"/>
              </a:p>
              <a:p>
                <a:pPr algn="ctr"/>
                <a:r>
                  <a:rPr lang="ru-RU" sz="1400" dirty="0" smtClean="0"/>
                  <a:t>дети </a:t>
                </a:r>
              </a:p>
              <a:p>
                <a:pPr algn="ctr"/>
                <a:r>
                  <a:rPr lang="ru-RU" sz="1400" dirty="0" smtClean="0"/>
                  <a:t>и </a:t>
                </a:r>
              </a:p>
              <a:p>
                <a:pPr algn="ctr"/>
                <a:r>
                  <a:rPr lang="ru-RU" sz="1400" dirty="0" smtClean="0"/>
                  <a:t>родители</a:t>
                </a:r>
                <a:endParaRPr lang="ru-RU" sz="1400" dirty="0"/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4840119" y="3875607"/>
                <a:ext cx="1626338" cy="1141642"/>
              </a:xfrm>
              <a:prstGeom prst="ellipse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tIns="1332000"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ru-RU" sz="2000" b="1" dirty="0" smtClean="0"/>
              </a:p>
              <a:p>
                <a:pPr algn="ctr"/>
                <a:endParaRPr lang="ru-RU" sz="2000" b="1" dirty="0"/>
              </a:p>
              <a:p>
                <a:pPr algn="ctr"/>
                <a:endParaRPr lang="ru-RU" sz="2000" b="1" dirty="0" smtClean="0"/>
              </a:p>
              <a:p>
                <a:pPr algn="ctr"/>
                <a:endParaRPr lang="ru-RU" sz="2000" b="1" dirty="0"/>
              </a:p>
              <a:p>
                <a:pPr algn="ctr"/>
                <a:endParaRPr lang="ru-RU" sz="2000" b="1" dirty="0" smtClean="0"/>
              </a:p>
              <a:p>
                <a:pPr algn="ctr"/>
                <a:r>
                  <a:rPr lang="ru-RU" sz="2400" b="1" dirty="0" smtClean="0"/>
                  <a:t>НАШИ</a:t>
                </a:r>
                <a:endParaRPr lang="ru-RU" sz="1200" b="1" dirty="0"/>
              </a:p>
            </p:txBody>
          </p:sp>
        </p:grpSp>
        <p:cxnSp>
          <p:nvCxnSpPr>
            <p:cNvPr id="24" name="Скругленная соединительная линия 23"/>
            <p:cNvCxnSpPr>
              <a:stCxn id="6" idx="2"/>
              <a:endCxn id="92" idx="0"/>
            </p:cNvCxnSpPr>
            <p:nvPr/>
          </p:nvCxnSpPr>
          <p:spPr>
            <a:xfrm rot="16200000" flipH="1">
              <a:off x="1828383" y="4030370"/>
              <a:ext cx="1830963" cy="2499898"/>
            </a:xfrm>
            <a:prstGeom prst="curvedConnector2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Скругленная соединительная линия 26"/>
            <p:cNvCxnSpPr>
              <a:stCxn id="6" idx="2"/>
              <a:endCxn id="11" idx="2"/>
            </p:cNvCxnSpPr>
            <p:nvPr/>
          </p:nvCxnSpPr>
          <p:spPr>
            <a:xfrm rot="16200000" flipH="1">
              <a:off x="2994070" y="2864682"/>
              <a:ext cx="504320" cy="3504631"/>
            </a:xfrm>
            <a:prstGeom prst="curvedConnector2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Скругленная соединительная линия 30"/>
            <p:cNvCxnSpPr>
              <a:stCxn id="10" idx="2"/>
              <a:endCxn id="11" idx="6"/>
            </p:cNvCxnSpPr>
            <p:nvPr/>
          </p:nvCxnSpPr>
          <p:spPr>
            <a:xfrm rot="5400000">
              <a:off x="8706553" y="2874940"/>
              <a:ext cx="504319" cy="3484117"/>
            </a:xfrm>
            <a:prstGeom prst="curvedConnector2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Скругленная соединительная линия 33"/>
            <p:cNvCxnSpPr>
              <a:stCxn id="10" idx="2"/>
              <a:endCxn id="92" idx="2"/>
            </p:cNvCxnSpPr>
            <p:nvPr/>
          </p:nvCxnSpPr>
          <p:spPr>
            <a:xfrm rot="5400000">
              <a:off x="8533569" y="4028600"/>
              <a:ext cx="1830962" cy="2503441"/>
            </a:xfrm>
            <a:prstGeom prst="curvedConnector2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4005843" y="253188"/>
              <a:ext cx="4226721" cy="872322"/>
              <a:chOff x="4311838" y="1753375"/>
              <a:chExt cx="4226721" cy="872322"/>
            </a:xfrm>
          </p:grpSpPr>
          <p:sp>
            <p:nvSpPr>
              <p:cNvPr id="75" name="Блок-схема: задержка 74"/>
              <p:cNvSpPr/>
              <p:nvPr/>
            </p:nvSpPr>
            <p:spPr>
              <a:xfrm rot="16200000">
                <a:off x="6133418" y="-68205"/>
                <a:ext cx="560356" cy="4203516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algn="ctr"/>
                <a:endParaRPr lang="ru-RU" sz="14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ru-RU" sz="1600" dirty="0" smtClean="0">
                    <a:solidFill>
                      <a:schemeClr val="tx1"/>
                    </a:solidFill>
                  </a:rPr>
                  <a:t>«ЛУЧШЕ ВСЕХ»</a:t>
                </a:r>
              </a:p>
              <a:p>
                <a:pPr algn="ctr"/>
                <a:endParaRPr lang="ru-RU" sz="1400" dirty="0"/>
              </a:p>
            </p:txBody>
          </p:sp>
          <p:sp>
            <p:nvSpPr>
              <p:cNvPr id="77" name="Овал 76"/>
              <p:cNvSpPr/>
              <p:nvPr/>
            </p:nvSpPr>
            <p:spPr>
              <a:xfrm>
                <a:off x="4311839" y="1768445"/>
                <a:ext cx="4226720" cy="857252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b="1" dirty="0" smtClean="0"/>
                  <a:t>Рабочая группа проекта</a:t>
                </a:r>
              </a:p>
            </p:txBody>
          </p:sp>
        </p:grpSp>
        <p:cxnSp>
          <p:nvCxnSpPr>
            <p:cNvPr id="80" name="Скругленная соединительная линия 79"/>
            <p:cNvCxnSpPr>
              <a:stCxn id="5" idx="0"/>
            </p:cNvCxnSpPr>
            <p:nvPr/>
          </p:nvCxnSpPr>
          <p:spPr>
            <a:xfrm rot="5400000" flipH="1" flipV="1">
              <a:off x="2106358" y="189400"/>
              <a:ext cx="1283076" cy="2507963"/>
            </a:xfrm>
            <a:prstGeom prst="curvedConnector2">
              <a:avLst/>
            </a:prstGeom>
            <a:ln w="762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Скругленная соединительная линия 82"/>
            <p:cNvCxnSpPr>
              <a:endCxn id="9" idx="0"/>
            </p:cNvCxnSpPr>
            <p:nvPr/>
          </p:nvCxnSpPr>
          <p:spPr>
            <a:xfrm>
              <a:off x="8200251" y="813544"/>
              <a:ext cx="2500519" cy="1278659"/>
            </a:xfrm>
            <a:prstGeom prst="curvedConnector2">
              <a:avLst/>
            </a:prstGeom>
            <a:ln w="762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Прямоугольник 85"/>
            <p:cNvSpPr/>
            <p:nvPr/>
          </p:nvSpPr>
          <p:spPr>
            <a:xfrm rot="16200000">
              <a:off x="3259523" y="2834554"/>
              <a:ext cx="2123559" cy="63885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ТЕХНИЧЕСКИЙ СПЕЦИАЛИСТ</a:t>
              </a:r>
              <a:endParaRPr lang="ru-RU" sz="1200" b="1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 rot="16200000">
              <a:off x="6819047" y="2834556"/>
              <a:ext cx="2123558" cy="63885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СПЕЦ. ПО ОРГАНИЗАЦИИ ЧЕСТВОВАНИЯ ПОБЕДИТЕЛЕЙ</a:t>
              </a:r>
              <a:endParaRPr lang="ru-RU" sz="1200" b="1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 rot="16200000">
              <a:off x="5025055" y="2834555"/>
              <a:ext cx="2123557" cy="63885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СПЕЦ. ПО СОПР. КЛ.РУК</a:t>
              </a:r>
              <a:endParaRPr lang="ru-RU" sz="1200" b="1" dirty="0"/>
            </a:p>
          </p:txBody>
        </p:sp>
        <p:sp>
          <p:nvSpPr>
            <p:cNvPr id="89" name="Прямоугольник 88"/>
            <p:cNvSpPr/>
            <p:nvPr/>
          </p:nvSpPr>
          <p:spPr>
            <a:xfrm rot="16200000">
              <a:off x="4142289" y="2834554"/>
              <a:ext cx="2123559" cy="63885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СПЕЦ. ПО ИНФОРМИРОВ-Ю</a:t>
              </a:r>
              <a:endParaRPr lang="ru-RU" sz="1200" b="1" dirty="0"/>
            </a:p>
          </p:txBody>
        </p:sp>
        <p:sp>
          <p:nvSpPr>
            <p:cNvPr id="90" name="Прямоугольник 89"/>
            <p:cNvSpPr/>
            <p:nvPr/>
          </p:nvSpPr>
          <p:spPr>
            <a:xfrm rot="16200000">
              <a:off x="5937195" y="2835468"/>
              <a:ext cx="2121732" cy="63885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СПЕЦ. ПО СОПРОВОЖДЕНИЮ УЧ. ПР</a:t>
              </a:r>
              <a:endParaRPr lang="ru-RU" sz="1200" b="1" dirty="0"/>
            </a:p>
          </p:txBody>
        </p:sp>
      </p:grpSp>
      <p:sp>
        <p:nvSpPr>
          <p:cNvPr id="136" name="Прямоугольник 135"/>
          <p:cNvSpPr/>
          <p:nvPr/>
        </p:nvSpPr>
        <p:spPr>
          <a:xfrm>
            <a:off x="4006271" y="835157"/>
            <a:ext cx="4203517" cy="11225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Calibri" panose="020F0502020204030204" pitchFamily="34" charset="0"/>
              <a:buChar char="-"/>
            </a:pPr>
            <a:r>
              <a:rPr lang="ru-RU" sz="1200" dirty="0" smtClean="0"/>
              <a:t>Разработка норм-прав. </a:t>
            </a:r>
            <a:r>
              <a:rPr lang="ru-RU" sz="1200" dirty="0"/>
              <a:t>б</a:t>
            </a:r>
            <a:r>
              <a:rPr lang="ru-RU" sz="1200" dirty="0" smtClean="0"/>
              <a:t>азы.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ru-RU" sz="1200" dirty="0" smtClean="0"/>
              <a:t>Сопровождение реализации проекта.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ru-RU" sz="1200" dirty="0" smtClean="0"/>
              <a:t>Координация взаимодействия всех участников образовательного процесса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ru-RU" sz="1200" dirty="0" smtClean="0"/>
              <a:t>Промежуточный контроль реализации проекта</a:t>
            </a:r>
            <a:endParaRPr lang="ru-RU" sz="1200" dirty="0"/>
          </a:p>
        </p:txBody>
      </p:sp>
      <p:cxnSp>
        <p:nvCxnSpPr>
          <p:cNvPr id="42" name="Прямая соединительная линия 41"/>
          <p:cNvCxnSpPr>
            <a:stCxn id="86" idx="2"/>
            <a:endCxn id="89" idx="0"/>
          </p:cNvCxnSpPr>
          <p:nvPr/>
        </p:nvCxnSpPr>
        <p:spPr>
          <a:xfrm>
            <a:off x="4641157" y="3180110"/>
            <a:ext cx="24391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89" idx="2"/>
            <a:endCxn id="88" idx="0"/>
          </p:cNvCxnSpPr>
          <p:nvPr/>
        </p:nvCxnSpPr>
        <p:spPr>
          <a:xfrm>
            <a:off x="5523923" y="3180110"/>
            <a:ext cx="243915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88" idx="2"/>
            <a:endCxn id="90" idx="0"/>
          </p:cNvCxnSpPr>
          <p:nvPr/>
        </p:nvCxnSpPr>
        <p:spPr>
          <a:xfrm>
            <a:off x="6406688" y="3180111"/>
            <a:ext cx="272377" cy="91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90" idx="2"/>
            <a:endCxn id="87" idx="0"/>
          </p:cNvCxnSpPr>
          <p:nvPr/>
        </p:nvCxnSpPr>
        <p:spPr>
          <a:xfrm flipV="1">
            <a:off x="7317915" y="3180112"/>
            <a:ext cx="243915" cy="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136" idx="1"/>
            <a:endCxn id="86" idx="0"/>
          </p:cNvCxnSpPr>
          <p:nvPr/>
        </p:nvCxnSpPr>
        <p:spPr>
          <a:xfrm rot="10800000" flipV="1">
            <a:off x="4002307" y="1396428"/>
            <a:ext cx="3964" cy="1783682"/>
          </a:xfrm>
          <a:prstGeom prst="bentConnector3">
            <a:avLst>
              <a:gd name="adj1" fmla="val 10314379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Блок-схема: задержка 91"/>
          <p:cNvSpPr/>
          <p:nvPr/>
        </p:nvSpPr>
        <p:spPr>
          <a:xfrm rot="16200000">
            <a:off x="5815822" y="4120174"/>
            <a:ext cx="560356" cy="4203516"/>
          </a:xfrm>
          <a:prstGeom prst="flowChartDelay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 У Ч Ш Е   В С Е Х !</a:t>
            </a:r>
          </a:p>
          <a:p>
            <a:pPr algn="ctr"/>
            <a:endParaRPr lang="ru-RU" sz="1400" dirty="0"/>
          </a:p>
        </p:txBody>
      </p:sp>
      <p:cxnSp>
        <p:nvCxnSpPr>
          <p:cNvPr id="131" name="Прямая со стрелкой 130"/>
          <p:cNvCxnSpPr>
            <a:stCxn id="11" idx="4"/>
            <a:endCxn id="92" idx="3"/>
          </p:cNvCxnSpPr>
          <p:nvPr/>
        </p:nvCxnSpPr>
        <p:spPr>
          <a:xfrm flipH="1">
            <a:off x="6096000" y="5426901"/>
            <a:ext cx="12029" cy="5148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4658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Группа 90"/>
          <p:cNvGrpSpPr/>
          <p:nvPr/>
        </p:nvGrpSpPr>
        <p:grpSpPr>
          <a:xfrm>
            <a:off x="1583286" y="177547"/>
            <a:ext cx="8949167" cy="6044385"/>
            <a:chOff x="1582857" y="151416"/>
            <a:chExt cx="8949167" cy="6044385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4266767" y="4833843"/>
              <a:ext cx="3657605" cy="1349089"/>
              <a:chOff x="4303569" y="4279301"/>
              <a:chExt cx="2681790" cy="1204017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4303570" y="4279301"/>
                <a:ext cx="2681789" cy="68265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400" dirty="0" smtClean="0"/>
              </a:p>
              <a:p>
                <a:pPr algn="ctr"/>
                <a:r>
                  <a:rPr lang="ru-RU" sz="1400" dirty="0" smtClean="0"/>
                  <a:t>дети и родители</a:t>
                </a:r>
                <a:endParaRPr lang="ru-RU" sz="1400" dirty="0"/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4303569" y="4341676"/>
                <a:ext cx="2681788" cy="1141642"/>
              </a:xfrm>
              <a:prstGeom prst="ellipse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tIns="1332000"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ru-RU" sz="2000" b="1" dirty="0" smtClean="0"/>
              </a:p>
              <a:p>
                <a:pPr algn="ctr"/>
                <a:endParaRPr lang="ru-RU" sz="2000" b="1" dirty="0"/>
              </a:p>
              <a:p>
                <a:pPr algn="ctr"/>
                <a:endParaRPr lang="ru-RU" sz="2000" b="1" dirty="0" smtClean="0"/>
              </a:p>
              <a:p>
                <a:pPr algn="ctr"/>
                <a:endParaRPr lang="ru-RU" sz="2000" b="1" dirty="0"/>
              </a:p>
              <a:p>
                <a:pPr algn="ctr"/>
                <a:endParaRPr lang="ru-RU" sz="2000" b="1" dirty="0" smtClean="0"/>
              </a:p>
              <a:p>
                <a:pPr algn="ctr"/>
                <a:r>
                  <a:rPr lang="ru-RU" sz="2400" b="1" dirty="0" smtClean="0"/>
                  <a:t>Н  А  Ш  И</a:t>
                </a:r>
                <a:endParaRPr lang="ru-RU" sz="1200" b="1" dirty="0"/>
              </a:p>
            </p:txBody>
          </p:sp>
        </p:grpSp>
        <p:cxnSp>
          <p:nvCxnSpPr>
            <p:cNvPr id="24" name="Скругленная соединительная линия 23"/>
            <p:cNvCxnSpPr>
              <a:stCxn id="12" idx="2"/>
              <a:endCxn id="92" idx="0"/>
            </p:cNvCxnSpPr>
            <p:nvPr/>
          </p:nvCxnSpPr>
          <p:spPr>
            <a:xfrm rot="16200000" flipH="1">
              <a:off x="1986318" y="4188306"/>
              <a:ext cx="1604034" cy="2410955"/>
            </a:xfrm>
            <a:prstGeom prst="curvedConnector2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Скругленная соединительная линия 26"/>
            <p:cNvCxnSpPr>
              <a:stCxn id="12" idx="2"/>
              <a:endCxn id="11" idx="2"/>
            </p:cNvCxnSpPr>
            <p:nvPr/>
          </p:nvCxnSpPr>
          <p:spPr>
            <a:xfrm rot="16200000" flipH="1">
              <a:off x="2612548" y="3562076"/>
              <a:ext cx="624530" cy="2683911"/>
            </a:xfrm>
            <a:prstGeom prst="curvedConnector2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Скругленная соединительная линия 30"/>
            <p:cNvCxnSpPr>
              <a:stCxn id="85" idx="2"/>
              <a:endCxn id="11" idx="6"/>
            </p:cNvCxnSpPr>
            <p:nvPr/>
          </p:nvCxnSpPr>
          <p:spPr>
            <a:xfrm rot="5400000">
              <a:off x="8915933" y="3600206"/>
              <a:ext cx="624531" cy="2607650"/>
            </a:xfrm>
            <a:prstGeom prst="curvedConnector2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Скругленная соединительная линия 33"/>
            <p:cNvCxnSpPr>
              <a:stCxn id="85" idx="2"/>
              <a:endCxn id="92" idx="2"/>
            </p:cNvCxnSpPr>
            <p:nvPr/>
          </p:nvCxnSpPr>
          <p:spPr>
            <a:xfrm rot="5400000">
              <a:off x="8562659" y="4226436"/>
              <a:ext cx="1604035" cy="2334694"/>
            </a:xfrm>
            <a:prstGeom prst="curvedConnector2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3982203" y="151416"/>
              <a:ext cx="4226720" cy="857252"/>
              <a:chOff x="4288198" y="1651603"/>
              <a:chExt cx="4226720" cy="857252"/>
            </a:xfrm>
          </p:grpSpPr>
          <p:sp>
            <p:nvSpPr>
              <p:cNvPr id="75" name="Блок-схема: задержка 74"/>
              <p:cNvSpPr/>
              <p:nvPr/>
            </p:nvSpPr>
            <p:spPr>
              <a:xfrm rot="16200000">
                <a:off x="6121384" y="-166570"/>
                <a:ext cx="560356" cy="4203516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algn="ctr"/>
                <a:endParaRPr lang="ru-RU" sz="14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ru-RU" sz="1600" dirty="0" smtClean="0">
                    <a:solidFill>
                      <a:schemeClr val="tx1"/>
                    </a:solidFill>
                  </a:rPr>
                  <a:t>«ЛУЧШЕ ВСЕХ»</a:t>
                </a:r>
              </a:p>
              <a:p>
                <a:pPr algn="ctr"/>
                <a:endParaRPr lang="ru-RU" sz="1400" dirty="0"/>
              </a:p>
            </p:txBody>
          </p:sp>
          <p:sp>
            <p:nvSpPr>
              <p:cNvPr id="77" name="Овал 76"/>
              <p:cNvSpPr/>
              <p:nvPr/>
            </p:nvSpPr>
            <p:spPr>
              <a:xfrm>
                <a:off x="4288198" y="1651603"/>
                <a:ext cx="4226720" cy="857252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ru-RU" sz="1600" b="1" dirty="0" smtClean="0"/>
                  <a:t>Рабочая группа проекта</a:t>
                </a:r>
              </a:p>
            </p:txBody>
          </p:sp>
        </p:grpSp>
        <p:cxnSp>
          <p:nvCxnSpPr>
            <p:cNvPr id="80" name="Скругленная соединительная линия 79"/>
            <p:cNvCxnSpPr>
              <a:stCxn id="12" idx="0"/>
              <a:endCxn id="75" idx="0"/>
            </p:cNvCxnSpPr>
            <p:nvPr/>
          </p:nvCxnSpPr>
          <p:spPr>
            <a:xfrm rot="5400000" flipH="1" flipV="1">
              <a:off x="1958307" y="59553"/>
              <a:ext cx="1660053" cy="2410951"/>
            </a:xfrm>
            <a:prstGeom prst="curvedConnector2">
              <a:avLst/>
            </a:prstGeom>
            <a:ln w="762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Скругленная соединительная линия 82"/>
            <p:cNvCxnSpPr>
              <a:stCxn id="75" idx="2"/>
              <a:endCxn id="85" idx="0"/>
            </p:cNvCxnSpPr>
            <p:nvPr/>
          </p:nvCxnSpPr>
          <p:spPr>
            <a:xfrm>
              <a:off x="8197325" y="435001"/>
              <a:ext cx="2334698" cy="1219463"/>
            </a:xfrm>
            <a:prstGeom prst="curvedConnector2">
              <a:avLst/>
            </a:prstGeom>
            <a:ln w="762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Блок-схема: задержка 91"/>
          <p:cNvSpPr/>
          <p:nvPr/>
        </p:nvSpPr>
        <p:spPr>
          <a:xfrm rot="16200000">
            <a:off x="5815822" y="4120174"/>
            <a:ext cx="560356" cy="4203516"/>
          </a:xfrm>
          <a:prstGeom prst="flowChartDelay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 У Ч Ш Е   В С Е Х !</a:t>
            </a:r>
          </a:p>
          <a:p>
            <a:pPr algn="ctr"/>
            <a:endParaRPr lang="ru-RU" sz="1400" dirty="0"/>
          </a:p>
        </p:txBody>
      </p:sp>
      <p:cxnSp>
        <p:nvCxnSpPr>
          <p:cNvPr id="131" name="Прямая со стрелкой 130"/>
          <p:cNvCxnSpPr>
            <a:stCxn id="11" idx="4"/>
            <a:endCxn id="92" idx="3"/>
          </p:cNvCxnSpPr>
          <p:nvPr/>
        </p:nvCxnSpPr>
        <p:spPr>
          <a:xfrm>
            <a:off x="6096000" y="5624882"/>
            <a:ext cx="0" cy="31687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758648329"/>
              </p:ext>
            </p:extLst>
          </p:nvPr>
        </p:nvGraphicFramePr>
        <p:xfrm>
          <a:off x="3318184" y="2708742"/>
          <a:ext cx="5555631" cy="2071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="" xmlns:p14="http://schemas.microsoft.com/office/powerpoint/2010/main" val="3617880983"/>
              </p:ext>
            </p:extLst>
          </p:nvPr>
        </p:nvGraphicFramePr>
        <p:xfrm>
          <a:off x="132641" y="2121185"/>
          <a:ext cx="2901292" cy="2496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5" name="Схема 84"/>
          <p:cNvGraphicFramePr/>
          <p:nvPr>
            <p:extLst>
              <p:ext uri="{D42A27DB-BD31-4B8C-83A1-F6EECF244321}">
                <p14:modId xmlns="" xmlns:p14="http://schemas.microsoft.com/office/powerpoint/2010/main" val="745129212"/>
              </p:ext>
            </p:extLst>
          </p:nvPr>
        </p:nvGraphicFramePr>
        <p:xfrm>
          <a:off x="9081806" y="1680595"/>
          <a:ext cx="2901292" cy="2937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6" name="Схема 155"/>
          <p:cNvGraphicFramePr/>
          <p:nvPr>
            <p:extLst>
              <p:ext uri="{D42A27DB-BD31-4B8C-83A1-F6EECF244321}">
                <p14:modId xmlns="" xmlns:p14="http://schemas.microsoft.com/office/powerpoint/2010/main" val="2216843153"/>
              </p:ext>
            </p:extLst>
          </p:nvPr>
        </p:nvGraphicFramePr>
        <p:xfrm>
          <a:off x="3543299" y="1151641"/>
          <a:ext cx="5105402" cy="1457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cxnSp>
        <p:nvCxnSpPr>
          <p:cNvPr id="169" name="Прямая со стрелкой 168"/>
          <p:cNvCxnSpPr>
            <a:stCxn id="75" idx="1"/>
            <a:endCxn id="156" idx="0"/>
          </p:cNvCxnSpPr>
          <p:nvPr/>
        </p:nvCxnSpPr>
        <p:spPr>
          <a:xfrm>
            <a:off x="6095996" y="741310"/>
            <a:ext cx="4" cy="4103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3907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236</Words>
  <Application>Microsoft Office PowerPoint</Application>
  <PresentationFormat>Произвольный</PresentationFormat>
  <Paragraphs>68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user3</dc:creator>
  <cp:lastModifiedBy>ACER</cp:lastModifiedBy>
  <cp:revision>32</cp:revision>
  <dcterms:created xsi:type="dcterms:W3CDTF">2022-04-29T06:12:03Z</dcterms:created>
  <dcterms:modified xsi:type="dcterms:W3CDTF">2022-08-09T12:46:34Z</dcterms:modified>
</cp:coreProperties>
</file>